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 id="2147483677" r:id="rId2"/>
    <p:sldMasterId id="2147483693" r:id="rId3"/>
  </p:sldMasterIdLst>
  <p:notesMasterIdLst>
    <p:notesMasterId r:id="rId16"/>
  </p:notesMasterIdLst>
  <p:handoutMasterIdLst>
    <p:handoutMasterId r:id="rId17"/>
  </p:handoutMasterIdLst>
  <p:sldIdLst>
    <p:sldId id="272" r:id="rId4"/>
    <p:sldId id="273" r:id="rId5"/>
    <p:sldId id="282" r:id="rId6"/>
    <p:sldId id="283" r:id="rId7"/>
    <p:sldId id="284" r:id="rId8"/>
    <p:sldId id="285" r:id="rId9"/>
    <p:sldId id="279" r:id="rId10"/>
    <p:sldId id="287" r:id="rId11"/>
    <p:sldId id="288" r:id="rId12"/>
    <p:sldId id="290" r:id="rId13"/>
    <p:sldId id="286" r:id="rId14"/>
    <p:sldId id="281" r:id="rId1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92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5C5C"/>
    <a:srgbClr val="C01B1C"/>
    <a:srgbClr val="C40836"/>
    <a:srgbClr val="590F4A"/>
    <a:srgbClr val="166813"/>
    <a:srgbClr val="004FBB"/>
    <a:srgbClr val="383838"/>
    <a:srgbClr val="00A2D7"/>
    <a:srgbClr val="FFCF00"/>
    <a:srgbClr val="F27D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4" autoAdjust="0"/>
    <p:restoredTop sz="94610" autoAdjust="0"/>
  </p:normalViewPr>
  <p:slideViewPr>
    <p:cSldViewPr>
      <p:cViewPr varScale="1">
        <p:scale>
          <a:sx n="110" d="100"/>
          <a:sy n="110" d="100"/>
        </p:scale>
        <p:origin x="662" y="62"/>
      </p:cViewPr>
      <p:guideLst>
        <p:guide orient="horz" pos="1620"/>
        <p:guide pos="2925"/>
      </p:guideLst>
    </p:cSldViewPr>
  </p:slideViewPr>
  <p:outlineViewPr>
    <p:cViewPr>
      <p:scale>
        <a:sx n="33" d="100"/>
        <a:sy n="33" d="100"/>
      </p:scale>
      <p:origin x="0" y="4984"/>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686E606-A10F-224D-985D-2B96CE18CE37}" type="datetimeFigureOut">
              <a:rPr lang="en-US" smtClean="0"/>
              <a:pPr/>
              <a:t>2/24/2018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7A98AA6-3752-434A-BDF7-58C9E8FDA662}" type="slidenum">
              <a:rPr lang="en-US" smtClean="0"/>
              <a:pPr/>
              <a:t>‹#›</a:t>
            </a:fld>
            <a:endParaRPr lang="en-US" dirty="0"/>
          </a:p>
        </p:txBody>
      </p:sp>
    </p:spTree>
    <p:extLst>
      <p:ext uri="{BB962C8B-B14F-4D97-AF65-F5344CB8AC3E}">
        <p14:creationId xmlns:p14="http://schemas.microsoft.com/office/powerpoint/2010/main" val="196018421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D0EEA6-3FE3-4FAA-B648-A79F7B237411}" type="datetimeFigureOut">
              <a:rPr lang="en-AU" smtClean="0"/>
              <a:pPr/>
              <a:t>24/02/2018</a:t>
            </a:fld>
            <a:endParaRPr lang="en-AU"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1760B50-68CE-4856-A7F5-953E39274F9E}" type="slidenum">
              <a:rPr lang="en-AU" smtClean="0"/>
              <a:pPr/>
              <a:t>‹#›</a:t>
            </a:fld>
            <a:endParaRPr lang="en-AU" dirty="0"/>
          </a:p>
        </p:txBody>
      </p:sp>
    </p:spTree>
    <p:extLst>
      <p:ext uri="{BB962C8B-B14F-4D97-AF65-F5344CB8AC3E}">
        <p14:creationId xmlns:p14="http://schemas.microsoft.com/office/powerpoint/2010/main" val="59940755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39552" y="497515"/>
            <a:ext cx="8208912" cy="1620179"/>
          </a:xfrm>
        </p:spPr>
        <p:txBody>
          <a:bodyPr>
            <a:normAutofit/>
          </a:bodyPr>
          <a:lstStyle>
            <a:lvl1pPr algn="l">
              <a:defRPr sz="5400">
                <a:solidFill>
                  <a:srgbClr val="000000"/>
                </a:solidFill>
              </a:defRPr>
            </a:lvl1pPr>
          </a:lstStyle>
          <a:p>
            <a:r>
              <a:rPr lang="en-AU" dirty="0"/>
              <a:t>Click to edit Master title style</a:t>
            </a:r>
          </a:p>
        </p:txBody>
      </p:sp>
      <p:sp>
        <p:nvSpPr>
          <p:cNvPr id="3" name="Subtitle 2"/>
          <p:cNvSpPr>
            <a:spLocks noGrp="1"/>
          </p:cNvSpPr>
          <p:nvPr>
            <p:ph type="subTitle" idx="1"/>
          </p:nvPr>
        </p:nvSpPr>
        <p:spPr>
          <a:xfrm>
            <a:off x="539552" y="2171700"/>
            <a:ext cx="8208912" cy="1314450"/>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a:t>Click to edit Master subtitle style</a:t>
            </a:r>
          </a:p>
        </p:txBody>
      </p:sp>
    </p:spTree>
    <p:extLst>
      <p:ext uri="{BB962C8B-B14F-4D97-AF65-F5344CB8AC3E}">
        <p14:creationId xmlns:p14="http://schemas.microsoft.com/office/powerpoint/2010/main" val="33837449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lour background title + conten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799884C-756A-1343-825C-902DCF4F245A}" type="slidenum">
              <a:rPr lang="en-AU" kern="0" smtClean="0"/>
              <a:pPr/>
              <a:t>‹#›</a:t>
            </a:fld>
            <a:endParaRPr lang="en-AU" kern="0" dirty="0"/>
          </a:p>
        </p:txBody>
      </p:sp>
      <p:sp>
        <p:nvSpPr>
          <p:cNvPr id="6" name="Title 1"/>
          <p:cNvSpPr txBox="1">
            <a:spLocks/>
          </p:cNvSpPr>
          <p:nvPr userDrawn="1"/>
        </p:nvSpPr>
        <p:spPr>
          <a:xfrm>
            <a:off x="395536" y="205979"/>
            <a:ext cx="8352928" cy="857250"/>
          </a:xfrm>
          <a:prstGeom prst="rect">
            <a:avLst/>
          </a:prstGeom>
        </p:spPr>
        <p:txBody>
          <a:bodyPr vert="horz" lIns="0" tIns="0" rIns="0" bIns="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AU" sz="3600" b="1" i="0" u="none" strike="noStrike" kern="1200" cap="none" spc="0" normalizeH="0" baseline="0" noProof="0" dirty="0">
                <a:ln>
                  <a:noFill/>
                </a:ln>
                <a:solidFill>
                  <a:schemeClr val="tx1"/>
                </a:solidFill>
                <a:effectLst/>
                <a:uLnTx/>
                <a:uFillTx/>
                <a:latin typeface="+mj-lt"/>
                <a:ea typeface="+mj-ea"/>
                <a:cs typeface="+mj-cs"/>
              </a:rPr>
              <a:t>Click to edit Master title style</a:t>
            </a:r>
          </a:p>
        </p:txBody>
      </p:sp>
      <p:sp>
        <p:nvSpPr>
          <p:cNvPr id="9" name="Content Placeholder 2"/>
          <p:cNvSpPr>
            <a:spLocks noGrp="1"/>
          </p:cNvSpPr>
          <p:nvPr>
            <p:ph idx="1"/>
          </p:nvPr>
        </p:nvSpPr>
        <p:spPr>
          <a:xfrm>
            <a:off x="395536" y="1200151"/>
            <a:ext cx="8352928" cy="3423827"/>
          </a:xfrm>
        </p:spPr>
        <p:txBody>
          <a:body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Tree>
    <p:extLst>
      <p:ext uri="{BB962C8B-B14F-4D97-AF65-F5344CB8AC3E}">
        <p14:creationId xmlns:p14="http://schemas.microsoft.com/office/powerpoint/2010/main" val="3721837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a:xfrm>
            <a:off x="8820472" y="4948014"/>
            <a:ext cx="288032" cy="162018"/>
          </a:xfrm>
          <a:prstGeom prst="rect">
            <a:avLst/>
          </a:prstGeom>
        </p:spPr>
        <p:txBody>
          <a:bodyPr lIns="0" tIns="0" rIns="0" bIns="0" anchor="b"/>
          <a:lstStyle>
            <a:lvl1pPr algn="r">
              <a:defRPr sz="800">
                <a:solidFill>
                  <a:srgbClr val="BFBFBF"/>
                </a:solidFill>
              </a:defRPr>
            </a:lvl1pPr>
          </a:lstStyle>
          <a:p>
            <a:fld id="{38B2A337-2C29-4402-A0A2-E290C184D5D3}" type="slidenum">
              <a:rPr lang="en-AU" kern="0" smtClean="0"/>
              <a:pPr/>
              <a:t>‹#›</a:t>
            </a:fld>
            <a:endParaRPr lang="en-AU" kern="0" dirty="0"/>
          </a:p>
        </p:txBody>
      </p:sp>
      <p:sp>
        <p:nvSpPr>
          <p:cNvPr id="5" name="Title 1"/>
          <p:cNvSpPr>
            <a:spLocks noGrp="1"/>
          </p:cNvSpPr>
          <p:nvPr>
            <p:ph type="title"/>
          </p:nvPr>
        </p:nvSpPr>
        <p:spPr>
          <a:xfrm>
            <a:off x="395536" y="205979"/>
            <a:ext cx="8352928" cy="857250"/>
          </a:xfrm>
        </p:spPr>
        <p:txBody>
          <a:bodyPr/>
          <a:lstStyle/>
          <a:p>
            <a:r>
              <a:rPr lang="en-AU"/>
              <a:t>Click to edit Master title style</a:t>
            </a:r>
            <a:endParaRPr lang="en-AU" dirty="0"/>
          </a:p>
        </p:txBody>
      </p:sp>
      <p:sp>
        <p:nvSpPr>
          <p:cNvPr id="6" name="Content Placeholder 2"/>
          <p:cNvSpPr>
            <a:spLocks noGrp="1"/>
          </p:cNvSpPr>
          <p:nvPr>
            <p:ph idx="1"/>
          </p:nvPr>
        </p:nvSpPr>
        <p:spPr>
          <a:xfrm>
            <a:off x="395536" y="1200151"/>
            <a:ext cx="8352928" cy="3423827"/>
          </a:xfrm>
        </p:spPr>
        <p:txBody>
          <a:bodyPr/>
          <a:lstStyle/>
          <a:p>
            <a:pPr lvl="0"/>
            <a:endParaRPr lang="en-AU" dirty="0"/>
          </a:p>
        </p:txBody>
      </p:sp>
    </p:spTree>
    <p:extLst>
      <p:ext uri="{BB962C8B-B14F-4D97-AF65-F5344CB8AC3E}">
        <p14:creationId xmlns:p14="http://schemas.microsoft.com/office/powerpoint/2010/main" val="14134799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95536" y="205979"/>
            <a:ext cx="8352928" cy="857250"/>
          </a:xfrm>
        </p:spPr>
        <p:txBody>
          <a:bodyPr/>
          <a:lstStyle/>
          <a:p>
            <a:r>
              <a:rPr lang="en-AU"/>
              <a:t>Click to edit Master title style</a:t>
            </a:r>
            <a:endParaRPr lang="en-AU" dirty="0"/>
          </a:p>
        </p:txBody>
      </p:sp>
      <p:sp>
        <p:nvSpPr>
          <p:cNvPr id="3" name="Content Placeholder 2"/>
          <p:cNvSpPr>
            <a:spLocks noGrp="1"/>
          </p:cNvSpPr>
          <p:nvPr>
            <p:ph sz="half" idx="1"/>
          </p:nvPr>
        </p:nvSpPr>
        <p:spPr>
          <a:xfrm>
            <a:off x="395536" y="1200151"/>
            <a:ext cx="4104456" cy="3423827"/>
          </a:xfrm>
        </p:spPr>
        <p:txBody>
          <a:bodyPr>
            <a:normAutofit/>
          </a:bodyPr>
          <a:lstStyle>
            <a:lvl1pPr>
              <a:defRPr sz="2000"/>
            </a:lvl1pPr>
            <a:lvl2pPr>
              <a:defRPr sz="1800"/>
            </a:lvl2pPr>
            <a:lvl3pPr>
              <a:defRPr sz="16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p:txBody>
      </p:sp>
      <p:sp>
        <p:nvSpPr>
          <p:cNvPr id="4" name="Content Placeholder 3"/>
          <p:cNvSpPr>
            <a:spLocks noGrp="1"/>
          </p:cNvSpPr>
          <p:nvPr>
            <p:ph sz="half" idx="2"/>
          </p:nvPr>
        </p:nvSpPr>
        <p:spPr>
          <a:xfrm>
            <a:off x="4572000" y="1200151"/>
            <a:ext cx="4176464" cy="3423827"/>
          </a:xfrm>
        </p:spPr>
        <p:txBody>
          <a:bodyPr>
            <a:normAutofit/>
          </a:bodyPr>
          <a:lstStyle>
            <a:lvl1pPr>
              <a:defRPr sz="2000"/>
            </a:lvl1pPr>
            <a:lvl2pPr>
              <a:defRPr sz="1800"/>
            </a:lvl2pPr>
            <a:lvl3pPr>
              <a:defRPr sz="16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p:txBody>
      </p:sp>
      <p:sp>
        <p:nvSpPr>
          <p:cNvPr id="9" name="Slide Number Placeholder 3"/>
          <p:cNvSpPr>
            <a:spLocks noGrp="1"/>
          </p:cNvSpPr>
          <p:nvPr>
            <p:ph type="sldNum" sz="quarter" idx="4"/>
          </p:nvPr>
        </p:nvSpPr>
        <p:spPr>
          <a:xfrm>
            <a:off x="8820472" y="4948014"/>
            <a:ext cx="288032" cy="162018"/>
          </a:xfrm>
          <a:prstGeom prst="rect">
            <a:avLst/>
          </a:prstGeom>
        </p:spPr>
        <p:txBody>
          <a:bodyPr lIns="0" tIns="0" rIns="0" bIns="0" anchor="b"/>
          <a:lstStyle>
            <a:lvl1pPr algn="r">
              <a:defRPr sz="800">
                <a:solidFill>
                  <a:srgbClr val="BFBFBF"/>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18088532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95536" y="205979"/>
            <a:ext cx="8352928" cy="857250"/>
          </a:xfrm>
        </p:spPr>
        <p:txBody>
          <a:bodyPr/>
          <a:lstStyle/>
          <a:p>
            <a:r>
              <a:rPr lang="en-AU"/>
              <a:t>Click to edit Master title style</a:t>
            </a:r>
            <a:endParaRPr lang="en-AU" dirty="0"/>
          </a:p>
        </p:txBody>
      </p:sp>
      <p:sp>
        <p:nvSpPr>
          <p:cNvPr id="7" name="Slide Number Placeholder 3"/>
          <p:cNvSpPr>
            <a:spLocks noGrp="1"/>
          </p:cNvSpPr>
          <p:nvPr>
            <p:ph type="sldNum" sz="quarter" idx="4"/>
          </p:nvPr>
        </p:nvSpPr>
        <p:spPr>
          <a:xfrm>
            <a:off x="8820472" y="4948014"/>
            <a:ext cx="288032" cy="162018"/>
          </a:xfrm>
          <a:prstGeom prst="rect">
            <a:avLst/>
          </a:prstGeom>
        </p:spPr>
        <p:txBody>
          <a:bodyPr lIns="0" tIns="0" rIns="0" bIns="0" anchor="b"/>
          <a:lstStyle>
            <a:lvl1pPr algn="r">
              <a:defRPr sz="800">
                <a:solidFill>
                  <a:srgbClr val="BFBFBF"/>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9940380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3"/>
          <p:cNvSpPr>
            <a:spLocks noGrp="1"/>
          </p:cNvSpPr>
          <p:nvPr>
            <p:ph type="sldNum" sz="quarter" idx="4"/>
          </p:nvPr>
        </p:nvSpPr>
        <p:spPr>
          <a:xfrm>
            <a:off x="8820472" y="4948014"/>
            <a:ext cx="288032" cy="162018"/>
          </a:xfrm>
          <a:prstGeom prst="rect">
            <a:avLst/>
          </a:prstGeom>
        </p:spPr>
        <p:txBody>
          <a:bodyPr lIns="0" tIns="0" rIns="0" bIns="0" anchor="b"/>
          <a:lstStyle>
            <a:lvl1pPr algn="r">
              <a:defRPr sz="800">
                <a:solidFill>
                  <a:srgbClr val="BFBFBF"/>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20728924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3744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5536" y="205979"/>
            <a:ext cx="8352928" cy="857250"/>
          </a:xfrm>
        </p:spPr>
        <p:txBody>
          <a:bodyPr/>
          <a:lstStyle/>
          <a:p>
            <a:r>
              <a:rPr lang="en-AU"/>
              <a:t>Click to edit Master title style</a:t>
            </a:r>
            <a:endParaRPr lang="en-AU" dirty="0"/>
          </a:p>
        </p:txBody>
      </p:sp>
      <p:sp>
        <p:nvSpPr>
          <p:cNvPr id="3" name="Content Placeholder 2"/>
          <p:cNvSpPr>
            <a:spLocks noGrp="1"/>
          </p:cNvSpPr>
          <p:nvPr>
            <p:ph idx="1"/>
          </p:nvPr>
        </p:nvSpPr>
        <p:spPr>
          <a:xfrm>
            <a:off x="395536" y="1200151"/>
            <a:ext cx="8352928" cy="3423827"/>
          </a:xfrm>
        </p:spPr>
        <p:txBody>
          <a:bodyPr/>
          <a:lstStyle/>
          <a:p>
            <a:pPr lvl="0"/>
            <a:r>
              <a:rPr lang="en-AU" dirty="0"/>
              <a:t>Click to edit Master text styles</a:t>
            </a:r>
          </a:p>
          <a:p>
            <a:pPr lvl="1"/>
            <a:r>
              <a:rPr lang="en-AU" dirty="0"/>
              <a:t>Second level</a:t>
            </a:r>
          </a:p>
          <a:p>
            <a:pPr lvl="2"/>
            <a:r>
              <a:rPr lang="en-AU" dirty="0"/>
              <a:t>Third level</a:t>
            </a:r>
          </a:p>
        </p:txBody>
      </p:sp>
      <p:sp>
        <p:nvSpPr>
          <p:cNvPr id="8" name="Slide Number Placeholder 3"/>
          <p:cNvSpPr>
            <a:spLocks noGrp="1"/>
          </p:cNvSpPr>
          <p:nvPr>
            <p:ph type="sldNum" sz="quarter" idx="4"/>
          </p:nvPr>
        </p:nvSpPr>
        <p:spPr>
          <a:xfrm>
            <a:off x="8820472" y="4948014"/>
            <a:ext cx="288032" cy="162018"/>
          </a:xfrm>
          <a:prstGeom prst="rect">
            <a:avLst/>
          </a:prstGeom>
        </p:spPr>
        <p:txBody>
          <a:bodyPr lIns="0" tIns="0" rIns="0" bIns="0" anchor="b"/>
          <a:lstStyle>
            <a:lvl1pPr algn="r">
              <a:defRPr sz="800">
                <a:solidFill>
                  <a:srgbClr val="BFBFBF"/>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23746506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lour background title + conten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799884C-756A-1343-825C-902DCF4F245A}" type="slidenum">
              <a:rPr lang="en-AU" kern="0" smtClean="0"/>
              <a:pPr/>
              <a:t>‹#›</a:t>
            </a:fld>
            <a:endParaRPr lang="en-AU" kern="0" dirty="0"/>
          </a:p>
        </p:txBody>
      </p:sp>
      <p:sp>
        <p:nvSpPr>
          <p:cNvPr id="6" name="Title 1"/>
          <p:cNvSpPr txBox="1">
            <a:spLocks/>
          </p:cNvSpPr>
          <p:nvPr userDrawn="1"/>
        </p:nvSpPr>
        <p:spPr>
          <a:xfrm>
            <a:off x="395536" y="205979"/>
            <a:ext cx="8352928" cy="857250"/>
          </a:xfrm>
          <a:prstGeom prst="rect">
            <a:avLst/>
          </a:prstGeom>
        </p:spPr>
        <p:txBody>
          <a:bodyPr vert="horz" lIns="0" tIns="0" rIns="0" bIns="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AU" sz="3600" b="1" i="0" u="none" strike="noStrike" kern="1200" cap="none" spc="0" normalizeH="0" baseline="0" noProof="0" dirty="0">
                <a:ln>
                  <a:noFill/>
                </a:ln>
                <a:solidFill>
                  <a:schemeClr val="tx1"/>
                </a:solidFill>
                <a:effectLst/>
                <a:uLnTx/>
                <a:uFillTx/>
                <a:latin typeface="+mj-lt"/>
                <a:ea typeface="+mj-ea"/>
                <a:cs typeface="+mj-cs"/>
              </a:rPr>
              <a:t>Click to edit Master title style</a:t>
            </a:r>
          </a:p>
        </p:txBody>
      </p:sp>
      <p:sp>
        <p:nvSpPr>
          <p:cNvPr id="9" name="Content Placeholder 2"/>
          <p:cNvSpPr>
            <a:spLocks noGrp="1"/>
          </p:cNvSpPr>
          <p:nvPr>
            <p:ph idx="1"/>
          </p:nvPr>
        </p:nvSpPr>
        <p:spPr>
          <a:xfrm>
            <a:off x="395536" y="1200151"/>
            <a:ext cx="8352928" cy="3423827"/>
          </a:xfrm>
        </p:spPr>
        <p:txBody>
          <a:body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Tree>
    <p:extLst>
      <p:ext uri="{BB962C8B-B14F-4D97-AF65-F5344CB8AC3E}">
        <p14:creationId xmlns:p14="http://schemas.microsoft.com/office/powerpoint/2010/main" val="37218371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a:xfrm>
            <a:off x="8820472" y="4948014"/>
            <a:ext cx="288032" cy="162018"/>
          </a:xfrm>
          <a:prstGeom prst="rect">
            <a:avLst/>
          </a:prstGeom>
        </p:spPr>
        <p:txBody>
          <a:bodyPr lIns="0" tIns="0" rIns="0" bIns="0" anchor="b"/>
          <a:lstStyle>
            <a:lvl1pPr algn="r">
              <a:defRPr sz="800">
                <a:solidFill>
                  <a:srgbClr val="BFBFBF"/>
                </a:solidFill>
              </a:defRPr>
            </a:lvl1pPr>
          </a:lstStyle>
          <a:p>
            <a:fld id="{38B2A337-2C29-4402-A0A2-E290C184D5D3}" type="slidenum">
              <a:rPr lang="en-AU" kern="0" smtClean="0"/>
              <a:pPr/>
              <a:t>‹#›</a:t>
            </a:fld>
            <a:endParaRPr lang="en-AU" kern="0" dirty="0"/>
          </a:p>
        </p:txBody>
      </p:sp>
      <p:sp>
        <p:nvSpPr>
          <p:cNvPr id="5" name="Title 1"/>
          <p:cNvSpPr>
            <a:spLocks noGrp="1"/>
          </p:cNvSpPr>
          <p:nvPr>
            <p:ph type="title"/>
          </p:nvPr>
        </p:nvSpPr>
        <p:spPr>
          <a:xfrm>
            <a:off x="395536" y="205979"/>
            <a:ext cx="8352928" cy="857250"/>
          </a:xfrm>
        </p:spPr>
        <p:txBody>
          <a:bodyPr/>
          <a:lstStyle/>
          <a:p>
            <a:r>
              <a:rPr lang="en-AU"/>
              <a:t>Click to edit Master title style</a:t>
            </a:r>
            <a:endParaRPr lang="en-AU" dirty="0"/>
          </a:p>
        </p:txBody>
      </p:sp>
      <p:sp>
        <p:nvSpPr>
          <p:cNvPr id="6" name="Content Placeholder 2"/>
          <p:cNvSpPr>
            <a:spLocks noGrp="1"/>
          </p:cNvSpPr>
          <p:nvPr>
            <p:ph idx="1"/>
          </p:nvPr>
        </p:nvSpPr>
        <p:spPr>
          <a:xfrm>
            <a:off x="395536" y="1200151"/>
            <a:ext cx="8352928" cy="3423827"/>
          </a:xfrm>
        </p:spPr>
        <p:txBody>
          <a:bodyPr/>
          <a:lstStyle/>
          <a:p>
            <a:pPr lvl="0"/>
            <a:endParaRPr lang="en-AU" dirty="0"/>
          </a:p>
        </p:txBody>
      </p:sp>
    </p:spTree>
    <p:extLst>
      <p:ext uri="{BB962C8B-B14F-4D97-AF65-F5344CB8AC3E}">
        <p14:creationId xmlns:p14="http://schemas.microsoft.com/office/powerpoint/2010/main" val="1413479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95536" y="205979"/>
            <a:ext cx="8352928" cy="857250"/>
          </a:xfrm>
        </p:spPr>
        <p:txBody>
          <a:bodyPr/>
          <a:lstStyle/>
          <a:p>
            <a:r>
              <a:rPr lang="en-AU"/>
              <a:t>Click to edit Master title style</a:t>
            </a:r>
            <a:endParaRPr lang="en-AU" dirty="0"/>
          </a:p>
        </p:txBody>
      </p:sp>
      <p:sp>
        <p:nvSpPr>
          <p:cNvPr id="3" name="Content Placeholder 2"/>
          <p:cNvSpPr>
            <a:spLocks noGrp="1"/>
          </p:cNvSpPr>
          <p:nvPr>
            <p:ph sz="half" idx="1"/>
          </p:nvPr>
        </p:nvSpPr>
        <p:spPr>
          <a:xfrm>
            <a:off x="395536" y="1200151"/>
            <a:ext cx="4104456" cy="3423827"/>
          </a:xfrm>
        </p:spPr>
        <p:txBody>
          <a:bodyPr>
            <a:normAutofit/>
          </a:bodyPr>
          <a:lstStyle>
            <a:lvl1pPr>
              <a:defRPr sz="2000"/>
            </a:lvl1pPr>
            <a:lvl2pPr>
              <a:defRPr sz="1800"/>
            </a:lvl2pPr>
            <a:lvl3pPr>
              <a:defRPr sz="16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p:txBody>
      </p:sp>
      <p:sp>
        <p:nvSpPr>
          <p:cNvPr id="4" name="Content Placeholder 3"/>
          <p:cNvSpPr>
            <a:spLocks noGrp="1"/>
          </p:cNvSpPr>
          <p:nvPr>
            <p:ph sz="half" idx="2"/>
          </p:nvPr>
        </p:nvSpPr>
        <p:spPr>
          <a:xfrm>
            <a:off x="4572000" y="1200151"/>
            <a:ext cx="4176464" cy="3423827"/>
          </a:xfrm>
        </p:spPr>
        <p:txBody>
          <a:bodyPr>
            <a:normAutofit/>
          </a:bodyPr>
          <a:lstStyle>
            <a:lvl1pPr>
              <a:defRPr sz="2000"/>
            </a:lvl1pPr>
            <a:lvl2pPr>
              <a:defRPr sz="1800"/>
            </a:lvl2pPr>
            <a:lvl3pPr>
              <a:defRPr sz="16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p:txBody>
      </p:sp>
      <p:sp>
        <p:nvSpPr>
          <p:cNvPr id="9" name="Slide Number Placeholder 3"/>
          <p:cNvSpPr>
            <a:spLocks noGrp="1"/>
          </p:cNvSpPr>
          <p:nvPr>
            <p:ph type="sldNum" sz="quarter" idx="4"/>
          </p:nvPr>
        </p:nvSpPr>
        <p:spPr>
          <a:xfrm>
            <a:off x="8820472" y="4948014"/>
            <a:ext cx="288032" cy="162018"/>
          </a:xfrm>
          <a:prstGeom prst="rect">
            <a:avLst/>
          </a:prstGeom>
        </p:spPr>
        <p:txBody>
          <a:bodyPr lIns="0" tIns="0" rIns="0" bIns="0" anchor="b"/>
          <a:lstStyle>
            <a:lvl1pPr algn="r">
              <a:defRPr sz="800">
                <a:solidFill>
                  <a:srgbClr val="BFBFBF"/>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18088532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95536" y="205979"/>
            <a:ext cx="8352928" cy="857250"/>
          </a:xfrm>
        </p:spPr>
        <p:txBody>
          <a:bodyPr/>
          <a:lstStyle/>
          <a:p>
            <a:r>
              <a:rPr lang="en-AU"/>
              <a:t>Click to edit Master title style</a:t>
            </a:r>
            <a:endParaRPr lang="en-AU" dirty="0"/>
          </a:p>
        </p:txBody>
      </p:sp>
      <p:sp>
        <p:nvSpPr>
          <p:cNvPr id="7" name="Slide Number Placeholder 3"/>
          <p:cNvSpPr>
            <a:spLocks noGrp="1"/>
          </p:cNvSpPr>
          <p:nvPr>
            <p:ph type="sldNum" sz="quarter" idx="4"/>
          </p:nvPr>
        </p:nvSpPr>
        <p:spPr>
          <a:xfrm>
            <a:off x="8820472" y="4948014"/>
            <a:ext cx="288032" cy="162018"/>
          </a:xfrm>
          <a:prstGeom prst="rect">
            <a:avLst/>
          </a:prstGeom>
        </p:spPr>
        <p:txBody>
          <a:bodyPr lIns="0" tIns="0" rIns="0" bIns="0" anchor="b"/>
          <a:lstStyle>
            <a:lvl1pPr algn="r">
              <a:defRPr sz="800">
                <a:solidFill>
                  <a:srgbClr val="BFBFBF"/>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994038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3"/>
          <p:cNvSpPr>
            <a:spLocks noGrp="1"/>
          </p:cNvSpPr>
          <p:nvPr>
            <p:ph type="sldNum" sz="quarter" idx="4"/>
          </p:nvPr>
        </p:nvSpPr>
        <p:spPr>
          <a:xfrm>
            <a:off x="8820472" y="4948014"/>
            <a:ext cx="288032" cy="162018"/>
          </a:xfrm>
          <a:prstGeom prst="rect">
            <a:avLst/>
          </a:prstGeom>
        </p:spPr>
        <p:txBody>
          <a:bodyPr lIns="0" tIns="0" rIns="0" bIns="0" anchor="b"/>
          <a:lstStyle>
            <a:lvl1pPr algn="r">
              <a:defRPr sz="800">
                <a:solidFill>
                  <a:srgbClr val="BFBFBF"/>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2072892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39552" y="497515"/>
            <a:ext cx="8208912" cy="1620179"/>
          </a:xfrm>
        </p:spPr>
        <p:txBody>
          <a:bodyPr>
            <a:normAutofit/>
          </a:bodyPr>
          <a:lstStyle>
            <a:lvl1pPr algn="l">
              <a:defRPr sz="5400">
                <a:solidFill>
                  <a:srgbClr val="000000"/>
                </a:solidFill>
              </a:defRPr>
            </a:lvl1pPr>
          </a:lstStyle>
          <a:p>
            <a:r>
              <a:rPr lang="en-AU" dirty="0"/>
              <a:t>Click to edit Master title style</a:t>
            </a:r>
          </a:p>
        </p:txBody>
      </p:sp>
      <p:sp>
        <p:nvSpPr>
          <p:cNvPr id="3" name="Subtitle 2"/>
          <p:cNvSpPr>
            <a:spLocks noGrp="1"/>
          </p:cNvSpPr>
          <p:nvPr>
            <p:ph type="subTitle" idx="1"/>
          </p:nvPr>
        </p:nvSpPr>
        <p:spPr>
          <a:xfrm>
            <a:off x="539552" y="2171700"/>
            <a:ext cx="8208912" cy="1314450"/>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a:t>Click to edit Master subtitle style</a:t>
            </a:r>
          </a:p>
        </p:txBody>
      </p:sp>
    </p:spTree>
    <p:extLst>
      <p:ext uri="{BB962C8B-B14F-4D97-AF65-F5344CB8AC3E}">
        <p14:creationId xmlns:p14="http://schemas.microsoft.com/office/powerpoint/2010/main" val="33837449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5536" y="205979"/>
            <a:ext cx="8352928" cy="857250"/>
          </a:xfrm>
        </p:spPr>
        <p:txBody>
          <a:bodyPr/>
          <a:lstStyle/>
          <a:p>
            <a:r>
              <a:rPr lang="en-AU"/>
              <a:t>Click to edit Master title style</a:t>
            </a:r>
            <a:endParaRPr lang="en-AU" dirty="0"/>
          </a:p>
        </p:txBody>
      </p:sp>
      <p:sp>
        <p:nvSpPr>
          <p:cNvPr id="3" name="Content Placeholder 2"/>
          <p:cNvSpPr>
            <a:spLocks noGrp="1"/>
          </p:cNvSpPr>
          <p:nvPr>
            <p:ph idx="1"/>
          </p:nvPr>
        </p:nvSpPr>
        <p:spPr>
          <a:xfrm>
            <a:off x="395536" y="1200151"/>
            <a:ext cx="8352928" cy="3423827"/>
          </a:xfrm>
        </p:spPr>
        <p:txBody>
          <a:bodyPr/>
          <a:lstStyle/>
          <a:p>
            <a:pPr lvl="0"/>
            <a:r>
              <a:rPr lang="en-AU" dirty="0"/>
              <a:t>Click to edit Master text styles</a:t>
            </a:r>
          </a:p>
          <a:p>
            <a:pPr lvl="1"/>
            <a:r>
              <a:rPr lang="en-AU" dirty="0"/>
              <a:t>Second level</a:t>
            </a:r>
          </a:p>
          <a:p>
            <a:pPr lvl="2"/>
            <a:r>
              <a:rPr lang="en-AU" dirty="0"/>
              <a:t>Third level</a:t>
            </a:r>
          </a:p>
        </p:txBody>
      </p:sp>
      <p:sp>
        <p:nvSpPr>
          <p:cNvPr id="8" name="Slide Number Placeholder 3"/>
          <p:cNvSpPr>
            <a:spLocks noGrp="1"/>
          </p:cNvSpPr>
          <p:nvPr>
            <p:ph type="sldNum" sz="quarter" idx="4"/>
          </p:nvPr>
        </p:nvSpPr>
        <p:spPr>
          <a:xfrm>
            <a:off x="8820472" y="4948014"/>
            <a:ext cx="288032" cy="162018"/>
          </a:xfrm>
          <a:prstGeom prst="rect">
            <a:avLst/>
          </a:prstGeom>
        </p:spPr>
        <p:txBody>
          <a:bodyPr lIns="0" tIns="0" rIns="0" bIns="0" anchor="b"/>
          <a:lstStyle>
            <a:lvl1pPr algn="r">
              <a:defRPr sz="800">
                <a:solidFill>
                  <a:srgbClr val="BFBFBF"/>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23746506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 Id="rId9" Type="http://schemas.openxmlformats.org/officeDocument/2006/relationships/image" Target="../media/image2.emf"/></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theme" Target="../theme/theme3.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453" y="51470"/>
            <a:ext cx="9161995" cy="5151714"/>
          </a:xfrm>
          <a:prstGeom prst="rect">
            <a:avLst/>
          </a:prstGeom>
        </p:spPr>
      </p:pic>
      <p:sp>
        <p:nvSpPr>
          <p:cNvPr id="2" name="Title Placeholder 1"/>
          <p:cNvSpPr>
            <a:spLocks noGrp="1"/>
          </p:cNvSpPr>
          <p:nvPr>
            <p:ph type="title"/>
          </p:nvPr>
        </p:nvSpPr>
        <p:spPr>
          <a:xfrm>
            <a:off x="395536" y="205979"/>
            <a:ext cx="8352928" cy="857250"/>
          </a:xfrm>
          <a:prstGeom prst="rect">
            <a:avLst/>
          </a:prstGeom>
        </p:spPr>
        <p:txBody>
          <a:bodyPr vert="horz" lIns="0" tIns="0" rIns="0" bIns="0" rtlCol="0" anchor="ctr">
            <a:normAutofit/>
          </a:bodyPr>
          <a:lstStyle/>
          <a:p>
            <a:r>
              <a:rPr lang="en-AU" dirty="0"/>
              <a:t>Click to edit Master title style</a:t>
            </a:r>
          </a:p>
        </p:txBody>
      </p:sp>
      <p:sp>
        <p:nvSpPr>
          <p:cNvPr id="3" name="Text Placeholder 2"/>
          <p:cNvSpPr>
            <a:spLocks noGrp="1"/>
          </p:cNvSpPr>
          <p:nvPr>
            <p:ph type="body" idx="1"/>
          </p:nvPr>
        </p:nvSpPr>
        <p:spPr>
          <a:xfrm>
            <a:off x="395536" y="1200151"/>
            <a:ext cx="8352928" cy="3423827"/>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p:txBody>
      </p:sp>
      <p:sp>
        <p:nvSpPr>
          <p:cNvPr id="15" name="Slide Number Placeholder 3"/>
          <p:cNvSpPr>
            <a:spLocks noGrp="1"/>
          </p:cNvSpPr>
          <p:nvPr>
            <p:ph type="sldNum" sz="quarter" idx="4"/>
          </p:nvPr>
        </p:nvSpPr>
        <p:spPr>
          <a:xfrm>
            <a:off x="8835206" y="4968848"/>
            <a:ext cx="288032" cy="162018"/>
          </a:xfrm>
          <a:prstGeom prst="rect">
            <a:avLst/>
          </a:prstGeom>
        </p:spPr>
        <p:txBody>
          <a:bodyPr lIns="0" tIns="0" rIns="0" bIns="0" anchor="b"/>
          <a:lstStyle>
            <a:lvl1pPr algn="r">
              <a:defRPr sz="800">
                <a:solidFill>
                  <a:schemeClr val="bg1">
                    <a:lumMod val="75000"/>
                  </a:schemeClr>
                </a:solidFill>
              </a:defRPr>
            </a:lvl1pPr>
          </a:lstStyle>
          <a:p>
            <a:fld id="{D799884C-756A-1343-825C-902DCF4F245A}" type="slidenum">
              <a:rPr lang="en-AU" kern="0" smtClean="0"/>
              <a:pPr/>
              <a:t>‹#›</a:t>
            </a:fld>
            <a:endParaRPr lang="en-AU" kern="0" dirty="0"/>
          </a:p>
        </p:txBody>
      </p:sp>
    </p:spTree>
    <p:extLst>
      <p:ext uri="{BB962C8B-B14F-4D97-AF65-F5344CB8AC3E}">
        <p14:creationId xmlns:p14="http://schemas.microsoft.com/office/powerpoint/2010/main" val="3025789435"/>
      </p:ext>
    </p:extLst>
  </p:cSld>
  <p:clrMap bg1="lt1" tx1="dk1" bg2="lt2" tx2="dk2" accent1="accent1" accent2="accent2" accent3="accent3" accent4="accent4" accent5="accent5" accent6="accent6" hlink="hlink" folHlink="folHlink"/>
  <p:sldLayoutIdLst>
    <p:sldLayoutId id="2147483665" r:id="rId1"/>
    <p:sldLayoutId id="2147483667" r:id="rId2"/>
    <p:sldLayoutId id="2147483676" r:id="rId3"/>
    <p:sldLayoutId id="2147483668" r:id="rId4"/>
    <p:sldLayoutId id="2147483672" r:id="rId5"/>
    <p:sldLayoutId id="2147483674" r:id="rId6"/>
    <p:sldLayoutId id="2147483675" r:id="rId7"/>
  </p:sldLayoutIdLst>
  <p:hf hdr="0" ftr="0" dt="0"/>
  <p:txStyles>
    <p:titleStyle>
      <a:lvl1pPr algn="l" defTabSz="914400" rtl="0" eaLnBrk="1" latinLnBrk="0" hangingPunct="1">
        <a:spcBef>
          <a:spcPct val="0"/>
        </a:spcBef>
        <a:buNone/>
        <a:defRPr sz="3600" b="1" kern="1200">
          <a:solidFill>
            <a:schemeClr val="tx1"/>
          </a:solidFill>
          <a:latin typeface="+mj-lt"/>
          <a:ea typeface="+mj-ea"/>
          <a:cs typeface="+mj-cs"/>
        </a:defRPr>
      </a:lvl1pPr>
    </p:titleStyle>
    <p:bodyStyle>
      <a:lvl1pPr marL="266700" indent="-2667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1pPr>
      <a:lvl2pPr marL="533400" indent="-266700" algn="l" defTabSz="914400" rtl="0" eaLnBrk="1" latinLnBrk="0" hangingPunct="1">
        <a:spcBef>
          <a:spcPts val="400"/>
        </a:spcBef>
        <a:buFont typeface="Arial" pitchFamily="34" charset="0"/>
        <a:buChar char="–"/>
        <a:defRPr sz="2000" kern="1200">
          <a:solidFill>
            <a:schemeClr val="tx1"/>
          </a:solidFill>
          <a:latin typeface="+mn-lt"/>
          <a:ea typeface="+mn-ea"/>
          <a:cs typeface="+mn-cs"/>
        </a:defRPr>
      </a:lvl2pPr>
      <a:lvl3pPr marL="812800" indent="-279400" algn="l" defTabSz="914400" rtl="0" eaLnBrk="1" latinLnBrk="0" hangingPunct="1">
        <a:spcBef>
          <a:spcPts val="400"/>
        </a:spcBef>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453" y="15269"/>
            <a:ext cx="9161995" cy="5151714"/>
          </a:xfrm>
          <a:prstGeom prst="rect">
            <a:avLst/>
          </a:prstGeom>
        </p:spPr>
      </p:pic>
      <p:sp>
        <p:nvSpPr>
          <p:cNvPr id="2" name="Title Placeholder 1"/>
          <p:cNvSpPr>
            <a:spLocks noGrp="1"/>
          </p:cNvSpPr>
          <p:nvPr>
            <p:ph type="title"/>
          </p:nvPr>
        </p:nvSpPr>
        <p:spPr>
          <a:xfrm>
            <a:off x="395536" y="205979"/>
            <a:ext cx="8352928" cy="857250"/>
          </a:xfrm>
          <a:prstGeom prst="rect">
            <a:avLst/>
          </a:prstGeom>
        </p:spPr>
        <p:txBody>
          <a:bodyPr vert="horz" lIns="0" tIns="0" rIns="0" bIns="0" rtlCol="0" anchor="ctr">
            <a:normAutofit/>
          </a:bodyPr>
          <a:lstStyle/>
          <a:p>
            <a:r>
              <a:rPr lang="en-AU" dirty="0"/>
              <a:t>Click to edit Master title style</a:t>
            </a:r>
          </a:p>
        </p:txBody>
      </p:sp>
      <p:sp>
        <p:nvSpPr>
          <p:cNvPr id="3" name="Text Placeholder 2"/>
          <p:cNvSpPr>
            <a:spLocks noGrp="1"/>
          </p:cNvSpPr>
          <p:nvPr>
            <p:ph type="body" idx="1"/>
          </p:nvPr>
        </p:nvSpPr>
        <p:spPr>
          <a:xfrm>
            <a:off x="395536" y="1200151"/>
            <a:ext cx="8352928" cy="3423827"/>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p:txBody>
      </p:sp>
      <p:sp>
        <p:nvSpPr>
          <p:cNvPr id="15" name="Slide Number Placeholder 3"/>
          <p:cNvSpPr>
            <a:spLocks noGrp="1"/>
          </p:cNvSpPr>
          <p:nvPr>
            <p:ph type="sldNum" sz="quarter" idx="4"/>
          </p:nvPr>
        </p:nvSpPr>
        <p:spPr>
          <a:xfrm>
            <a:off x="8835206" y="4968848"/>
            <a:ext cx="288032" cy="162018"/>
          </a:xfrm>
          <a:prstGeom prst="rect">
            <a:avLst/>
          </a:prstGeom>
        </p:spPr>
        <p:txBody>
          <a:bodyPr lIns="0" tIns="0" rIns="0" bIns="0" anchor="b"/>
          <a:lstStyle>
            <a:lvl1pPr algn="r">
              <a:defRPr sz="800">
                <a:solidFill>
                  <a:schemeClr val="bg1">
                    <a:lumMod val="75000"/>
                  </a:schemeClr>
                </a:solidFill>
              </a:defRPr>
            </a:lvl1pPr>
          </a:lstStyle>
          <a:p>
            <a:fld id="{D799884C-756A-1343-825C-902DCF4F245A}" type="slidenum">
              <a:rPr lang="en-AU" kern="0" smtClean="0"/>
              <a:pPr/>
              <a:t>‹#›</a:t>
            </a:fld>
            <a:endParaRPr lang="en-AU" kern="0" dirty="0"/>
          </a:p>
        </p:txBody>
      </p:sp>
    </p:spTree>
    <p:extLst>
      <p:ext uri="{BB962C8B-B14F-4D97-AF65-F5344CB8AC3E}">
        <p14:creationId xmlns:p14="http://schemas.microsoft.com/office/powerpoint/2010/main" val="3025789435"/>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Lst>
  <p:hf hdr="0" ftr="0" dt="0"/>
  <p:txStyles>
    <p:titleStyle>
      <a:lvl1pPr algn="l" defTabSz="914400" rtl="0" eaLnBrk="1" latinLnBrk="0" hangingPunct="1">
        <a:spcBef>
          <a:spcPct val="0"/>
        </a:spcBef>
        <a:buNone/>
        <a:defRPr sz="3600" b="1" kern="1200">
          <a:solidFill>
            <a:schemeClr val="tx1"/>
          </a:solidFill>
          <a:latin typeface="+mj-lt"/>
          <a:ea typeface="+mj-ea"/>
          <a:cs typeface="+mj-cs"/>
        </a:defRPr>
      </a:lvl1pPr>
    </p:titleStyle>
    <p:bodyStyle>
      <a:lvl1pPr marL="266700" indent="-2667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1pPr>
      <a:lvl2pPr marL="533400" indent="-266700" algn="l" defTabSz="914400" rtl="0" eaLnBrk="1" latinLnBrk="0" hangingPunct="1">
        <a:spcBef>
          <a:spcPts val="400"/>
        </a:spcBef>
        <a:buFont typeface="Arial" pitchFamily="34" charset="0"/>
        <a:buChar char="–"/>
        <a:defRPr sz="2000" kern="1200">
          <a:solidFill>
            <a:schemeClr val="tx1"/>
          </a:solidFill>
          <a:latin typeface="+mn-lt"/>
          <a:ea typeface="+mn-ea"/>
          <a:cs typeface="+mn-cs"/>
        </a:defRPr>
      </a:lvl2pPr>
      <a:lvl3pPr marL="812800" indent="-279400" algn="l" defTabSz="914400" rtl="0" eaLnBrk="1" latinLnBrk="0" hangingPunct="1">
        <a:spcBef>
          <a:spcPts val="400"/>
        </a:spcBef>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2" y="-8214"/>
            <a:ext cx="9161993" cy="5151714"/>
          </a:xfrm>
          <a:prstGeom prst="rect">
            <a:avLst/>
          </a:prstGeom>
        </p:spPr>
      </p:pic>
      <p:sp>
        <p:nvSpPr>
          <p:cNvPr id="15" name="Slide Number Placeholder 3"/>
          <p:cNvSpPr>
            <a:spLocks noGrp="1"/>
          </p:cNvSpPr>
          <p:nvPr>
            <p:ph type="sldNum" sz="quarter" idx="4"/>
          </p:nvPr>
        </p:nvSpPr>
        <p:spPr>
          <a:xfrm>
            <a:off x="8748464" y="4930012"/>
            <a:ext cx="288032" cy="162018"/>
          </a:xfrm>
          <a:prstGeom prst="rect">
            <a:avLst/>
          </a:prstGeom>
        </p:spPr>
        <p:txBody>
          <a:bodyPr lIns="0" tIns="0" rIns="0" bIns="0" anchor="b"/>
          <a:lstStyle>
            <a:lvl1pPr algn="r">
              <a:defRPr sz="800">
                <a:solidFill>
                  <a:schemeClr val="bg1">
                    <a:lumMod val="75000"/>
                  </a:schemeClr>
                </a:solidFill>
              </a:defRPr>
            </a:lvl1pPr>
          </a:lstStyle>
          <a:p>
            <a:fld id="{D799884C-756A-1343-825C-902DCF4F245A}" type="slidenum">
              <a:rPr lang="en-AU" kern="0" smtClean="0"/>
              <a:pPr/>
              <a:t>‹#›</a:t>
            </a:fld>
            <a:endParaRPr lang="en-AU" kern="0" dirty="0"/>
          </a:p>
        </p:txBody>
      </p:sp>
    </p:spTree>
    <p:extLst>
      <p:ext uri="{BB962C8B-B14F-4D97-AF65-F5344CB8AC3E}">
        <p14:creationId xmlns:p14="http://schemas.microsoft.com/office/powerpoint/2010/main" val="3025789435"/>
      </p:ext>
    </p:extLst>
  </p:cSld>
  <p:clrMap bg1="lt1" tx1="dk1" bg2="lt2" tx2="dk2" accent1="accent1" accent2="accent2" accent3="accent3" accent4="accent4" accent5="accent5" accent6="accent6" hlink="hlink" folHlink="folHlink"/>
  <p:sldLayoutIdLst>
    <p:sldLayoutId id="2147483694" r:id="rId1"/>
  </p:sldLayoutIdLst>
  <p:hf hdr="0" ftr="0" dt="0"/>
  <p:txStyles>
    <p:titleStyle>
      <a:lvl1pPr algn="l" defTabSz="914400" rtl="0" eaLnBrk="1" latinLnBrk="0" hangingPunct="1">
        <a:spcBef>
          <a:spcPct val="0"/>
        </a:spcBef>
        <a:buNone/>
        <a:defRPr sz="3600" b="1" kern="1200">
          <a:solidFill>
            <a:schemeClr val="tx1"/>
          </a:solidFill>
          <a:latin typeface="+mj-lt"/>
          <a:ea typeface="+mj-ea"/>
          <a:cs typeface="+mj-cs"/>
        </a:defRPr>
      </a:lvl1pPr>
    </p:titleStyle>
    <p:bodyStyle>
      <a:lvl1pPr marL="266700" indent="-2667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1pPr>
      <a:lvl2pPr marL="533400" indent="-266700" algn="l" defTabSz="914400" rtl="0" eaLnBrk="1" latinLnBrk="0" hangingPunct="1">
        <a:spcBef>
          <a:spcPts val="400"/>
        </a:spcBef>
        <a:buFont typeface="Arial" pitchFamily="34" charset="0"/>
        <a:buChar char="–"/>
        <a:defRPr sz="2000" kern="1200">
          <a:solidFill>
            <a:schemeClr val="tx1"/>
          </a:solidFill>
          <a:latin typeface="+mn-lt"/>
          <a:ea typeface="+mn-ea"/>
          <a:cs typeface="+mn-cs"/>
        </a:defRPr>
      </a:lvl2pPr>
      <a:lvl3pPr marL="812800" indent="-279400" algn="l" defTabSz="914400" rtl="0" eaLnBrk="1" latinLnBrk="0" hangingPunct="1">
        <a:spcBef>
          <a:spcPts val="400"/>
        </a:spcBef>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8" Type="http://schemas.openxmlformats.org/officeDocument/2006/relationships/image" Target="../media/image13.emf"/><Relationship Id="rId13" Type="http://schemas.openxmlformats.org/officeDocument/2006/relationships/image" Target="../media/image18.emf"/><Relationship Id="rId18" Type="http://schemas.openxmlformats.org/officeDocument/2006/relationships/image" Target="../media/image23.emf"/><Relationship Id="rId3" Type="http://schemas.openxmlformats.org/officeDocument/2006/relationships/image" Target="../media/image8.emf"/><Relationship Id="rId21" Type="http://schemas.openxmlformats.org/officeDocument/2006/relationships/image" Target="../media/image26.emf"/><Relationship Id="rId7" Type="http://schemas.openxmlformats.org/officeDocument/2006/relationships/image" Target="../media/image12.emf"/><Relationship Id="rId12" Type="http://schemas.openxmlformats.org/officeDocument/2006/relationships/image" Target="../media/image17.emf"/><Relationship Id="rId17" Type="http://schemas.openxmlformats.org/officeDocument/2006/relationships/image" Target="../media/image22.emf"/><Relationship Id="rId2" Type="http://schemas.openxmlformats.org/officeDocument/2006/relationships/image" Target="../media/image7.emf"/><Relationship Id="rId16" Type="http://schemas.openxmlformats.org/officeDocument/2006/relationships/image" Target="../media/image21.emf"/><Relationship Id="rId20" Type="http://schemas.openxmlformats.org/officeDocument/2006/relationships/image" Target="../media/image25.emf"/><Relationship Id="rId1" Type="http://schemas.openxmlformats.org/officeDocument/2006/relationships/slideLayout" Target="../slideLayouts/slideLayout1.xml"/><Relationship Id="rId6" Type="http://schemas.openxmlformats.org/officeDocument/2006/relationships/image" Target="../media/image11.emf"/><Relationship Id="rId11" Type="http://schemas.openxmlformats.org/officeDocument/2006/relationships/image" Target="../media/image16.emf"/><Relationship Id="rId5" Type="http://schemas.openxmlformats.org/officeDocument/2006/relationships/image" Target="../media/image10.emf"/><Relationship Id="rId15" Type="http://schemas.openxmlformats.org/officeDocument/2006/relationships/image" Target="../media/image20.emf"/><Relationship Id="rId10" Type="http://schemas.openxmlformats.org/officeDocument/2006/relationships/image" Target="../media/image15.emf"/><Relationship Id="rId19" Type="http://schemas.openxmlformats.org/officeDocument/2006/relationships/image" Target="../media/image24.emf"/><Relationship Id="rId4" Type="http://schemas.openxmlformats.org/officeDocument/2006/relationships/image" Target="../media/image9.emf"/><Relationship Id="rId9" Type="http://schemas.openxmlformats.org/officeDocument/2006/relationships/image" Target="../media/image14.emf"/><Relationship Id="rId14" Type="http://schemas.openxmlformats.org/officeDocument/2006/relationships/image" Target="../media/image19.emf"/><Relationship Id="rId22" Type="http://schemas.openxmlformats.org/officeDocument/2006/relationships/image" Target="../media/image27.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apnic.foundation/"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9CB16-0C3A-4DAE-BD4E-CE0E0ACE59C0}"/>
              </a:ext>
            </a:extLst>
          </p:cNvPr>
          <p:cNvSpPr>
            <a:spLocks noGrp="1"/>
          </p:cNvSpPr>
          <p:nvPr>
            <p:ph type="ctrTitle"/>
          </p:nvPr>
        </p:nvSpPr>
        <p:spPr/>
        <p:txBody>
          <a:bodyPr/>
          <a:lstStyle/>
          <a:p>
            <a:r>
              <a:rPr lang="en-AU" sz="4900" dirty="0"/>
              <a:t>APNIC Foundation Update</a:t>
            </a:r>
            <a:endParaRPr lang="en-AU" dirty="0"/>
          </a:p>
        </p:txBody>
      </p:sp>
      <p:sp>
        <p:nvSpPr>
          <p:cNvPr id="3" name="Subtitle 2">
            <a:extLst>
              <a:ext uri="{FF2B5EF4-FFF2-40B4-BE49-F238E27FC236}">
                <a16:creationId xmlns:a16="http://schemas.microsoft.com/office/drawing/2014/main" id="{3F5099DA-08B6-4688-A131-A91B178269E3}"/>
              </a:ext>
            </a:extLst>
          </p:cNvPr>
          <p:cNvSpPr>
            <a:spLocks noGrp="1"/>
          </p:cNvSpPr>
          <p:nvPr>
            <p:ph type="subTitle" idx="1"/>
          </p:nvPr>
        </p:nvSpPr>
        <p:spPr>
          <a:xfrm>
            <a:off x="539552" y="2171700"/>
            <a:ext cx="8424936" cy="2056234"/>
          </a:xfrm>
        </p:spPr>
        <p:txBody>
          <a:bodyPr>
            <a:normAutofit fontScale="25000" lnSpcReduction="20000"/>
          </a:bodyPr>
          <a:lstStyle/>
          <a:p>
            <a:r>
              <a:rPr lang="en-AU" sz="9600" dirty="0"/>
              <a:t>AP* Meeting</a:t>
            </a:r>
          </a:p>
          <a:p>
            <a:r>
              <a:rPr lang="en-AU" sz="7200" dirty="0"/>
              <a:t>APRICOT 2018</a:t>
            </a:r>
          </a:p>
          <a:p>
            <a:r>
              <a:rPr lang="en-AU" sz="7200" dirty="0"/>
              <a:t>APNIC 45</a:t>
            </a:r>
          </a:p>
          <a:p>
            <a:endParaRPr lang="en-AU" dirty="0"/>
          </a:p>
          <a:p>
            <a:r>
              <a:rPr lang="en-AU" sz="4800" dirty="0"/>
              <a:t>Duncan Macintosh</a:t>
            </a:r>
          </a:p>
          <a:p>
            <a:r>
              <a:rPr lang="en-AU" sz="4800" dirty="0"/>
              <a:t>Foundation CEO</a:t>
            </a:r>
          </a:p>
          <a:p>
            <a:endParaRPr lang="en-AU" dirty="0"/>
          </a:p>
        </p:txBody>
      </p:sp>
    </p:spTree>
    <p:extLst>
      <p:ext uri="{BB962C8B-B14F-4D97-AF65-F5344CB8AC3E}">
        <p14:creationId xmlns:p14="http://schemas.microsoft.com/office/powerpoint/2010/main" val="527191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6D12335-2E09-4809-AF7C-E3E6754ABDF1}"/>
              </a:ext>
            </a:extLst>
          </p:cNvPr>
          <p:cNvSpPr>
            <a:spLocks noGrp="1"/>
          </p:cNvSpPr>
          <p:nvPr>
            <p:ph type="sldNum" sz="quarter" idx="4"/>
          </p:nvPr>
        </p:nvSpPr>
        <p:spPr/>
        <p:txBody>
          <a:bodyPr/>
          <a:lstStyle/>
          <a:p>
            <a:fld id="{38B2A337-2C29-4402-A0A2-E290C184D5D3}" type="slidenum">
              <a:rPr lang="en-AU" kern="0" smtClean="0"/>
              <a:pPr/>
              <a:t>10</a:t>
            </a:fld>
            <a:endParaRPr lang="en-AU" kern="0" dirty="0"/>
          </a:p>
        </p:txBody>
      </p:sp>
      <p:sp>
        <p:nvSpPr>
          <p:cNvPr id="3" name="Title 2">
            <a:extLst>
              <a:ext uri="{FF2B5EF4-FFF2-40B4-BE49-F238E27FC236}">
                <a16:creationId xmlns:a16="http://schemas.microsoft.com/office/drawing/2014/main" id="{2DE4A23B-A325-4B29-8CB3-265A854B26DD}"/>
              </a:ext>
            </a:extLst>
          </p:cNvPr>
          <p:cNvSpPr>
            <a:spLocks noGrp="1"/>
          </p:cNvSpPr>
          <p:nvPr>
            <p:ph type="title"/>
          </p:nvPr>
        </p:nvSpPr>
        <p:spPr/>
        <p:txBody>
          <a:bodyPr/>
          <a:lstStyle/>
          <a:p>
            <a:r>
              <a:rPr lang="en-AU" dirty="0"/>
              <a:t>Foundation Board</a:t>
            </a:r>
          </a:p>
        </p:txBody>
      </p:sp>
      <p:sp>
        <p:nvSpPr>
          <p:cNvPr id="4" name="Content Placeholder 3">
            <a:extLst>
              <a:ext uri="{FF2B5EF4-FFF2-40B4-BE49-F238E27FC236}">
                <a16:creationId xmlns:a16="http://schemas.microsoft.com/office/drawing/2014/main" id="{19F9B366-FEB5-4E8E-B4E4-10DB9EF42756}"/>
              </a:ext>
            </a:extLst>
          </p:cNvPr>
          <p:cNvSpPr>
            <a:spLocks noGrp="1"/>
          </p:cNvSpPr>
          <p:nvPr>
            <p:ph idx="1"/>
          </p:nvPr>
        </p:nvSpPr>
        <p:spPr>
          <a:xfrm>
            <a:off x="395536" y="1200151"/>
            <a:ext cx="8424936" cy="3531839"/>
          </a:xfrm>
        </p:spPr>
        <p:txBody>
          <a:bodyPr>
            <a:normAutofit fontScale="32500" lnSpcReduction="20000"/>
          </a:bodyPr>
          <a:lstStyle/>
          <a:p>
            <a:pPr marL="0" indent="0">
              <a:buNone/>
            </a:pPr>
            <a:r>
              <a:rPr lang="en-AU" sz="6200" b="1" dirty="0"/>
              <a:t>Sharad Sanghi (India)</a:t>
            </a:r>
          </a:p>
          <a:p>
            <a:pPr marL="0" indent="0">
              <a:buNone/>
            </a:pPr>
            <a:endParaRPr lang="en-AU" sz="2900" dirty="0"/>
          </a:p>
          <a:p>
            <a:pPr marL="0" indent="0">
              <a:buNone/>
            </a:pPr>
            <a:endParaRPr lang="en-AU" sz="2900" dirty="0"/>
          </a:p>
          <a:p>
            <a:pPr marL="0" indent="0">
              <a:buNone/>
            </a:pPr>
            <a:endParaRPr lang="en-AU" sz="2900" dirty="0"/>
          </a:p>
          <a:p>
            <a:pPr marL="0" indent="0">
              <a:buNone/>
            </a:pPr>
            <a:endParaRPr lang="en-AU" sz="2900" dirty="0"/>
          </a:p>
          <a:p>
            <a:pPr marL="0" indent="0">
              <a:buNone/>
            </a:pPr>
            <a:endParaRPr lang="en-AU" sz="5000" dirty="0"/>
          </a:p>
          <a:p>
            <a:pPr marL="0" indent="0">
              <a:buNone/>
            </a:pPr>
            <a:r>
              <a:rPr lang="en-AU" sz="5000" dirty="0"/>
              <a:t>Sharad is the Managing Director and CEO of Netmagic, which he founded in July 1998, and is now an NTT Communications Company. He is responsible for growing Netmagic into India’s leading managed hosting and cloud service provider, with over 1100 employees and 9 data centres delivering services to over 2000 enterprise customers across the globe. Sharad is a pioneer in the Indian cloud computing space, and his vision has helped Netmagic become a leader in the public cloud services market in India. </a:t>
            </a:r>
          </a:p>
        </p:txBody>
      </p:sp>
      <p:pic>
        <p:nvPicPr>
          <p:cNvPr id="5" name="Picture 4">
            <a:extLst>
              <a:ext uri="{FF2B5EF4-FFF2-40B4-BE49-F238E27FC236}">
                <a16:creationId xmlns:a16="http://schemas.microsoft.com/office/drawing/2014/main" id="{0387608A-D41A-4A50-930D-604FBD0CACFB}"/>
              </a:ext>
            </a:extLst>
          </p:cNvPr>
          <p:cNvPicPr>
            <a:picLocks noChangeAspect="1"/>
          </p:cNvPicPr>
          <p:nvPr/>
        </p:nvPicPr>
        <p:blipFill>
          <a:blip r:embed="rId2"/>
          <a:stretch>
            <a:fillRect/>
          </a:stretch>
        </p:blipFill>
        <p:spPr>
          <a:xfrm>
            <a:off x="384289" y="1491630"/>
            <a:ext cx="1240180" cy="1368152"/>
          </a:xfrm>
          <a:prstGeom prst="rect">
            <a:avLst/>
          </a:prstGeom>
        </p:spPr>
      </p:pic>
    </p:spTree>
    <p:extLst>
      <p:ext uri="{BB962C8B-B14F-4D97-AF65-F5344CB8AC3E}">
        <p14:creationId xmlns:p14="http://schemas.microsoft.com/office/powerpoint/2010/main" val="42532235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oundation-activity-build-01.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642938"/>
            <a:ext cx="6858000" cy="3857625"/>
          </a:xfrm>
          <a:prstGeom prst="rect">
            <a:avLst/>
          </a:prstGeom>
        </p:spPr>
      </p:pic>
      <p:pic>
        <p:nvPicPr>
          <p:cNvPr id="9" name="Picture 8" descr="Foundation-activity-build.eps2-01.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642938"/>
            <a:ext cx="6858000" cy="3857625"/>
          </a:xfrm>
          <a:prstGeom prst="rect">
            <a:avLst/>
          </a:prstGeom>
        </p:spPr>
      </p:pic>
      <p:pic>
        <p:nvPicPr>
          <p:cNvPr id="10" name="Picture 9" descr="Foundation-activity-build.eps3-01.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3000" y="642938"/>
            <a:ext cx="6858000" cy="3857625"/>
          </a:xfrm>
          <a:prstGeom prst="rect">
            <a:avLst/>
          </a:prstGeom>
        </p:spPr>
      </p:pic>
      <p:pic>
        <p:nvPicPr>
          <p:cNvPr id="11" name="Picture 10" descr="Foundation-activity-build.eps4-01.ep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43000" y="642938"/>
            <a:ext cx="6858000" cy="3857625"/>
          </a:xfrm>
          <a:prstGeom prst="rect">
            <a:avLst/>
          </a:prstGeom>
        </p:spPr>
      </p:pic>
      <p:pic>
        <p:nvPicPr>
          <p:cNvPr id="12" name="Picture 11" descr="Foundation-activity-build.eps5-01.eps"/>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43000" y="642938"/>
            <a:ext cx="6858000" cy="3857625"/>
          </a:xfrm>
          <a:prstGeom prst="rect">
            <a:avLst/>
          </a:prstGeom>
        </p:spPr>
      </p:pic>
      <p:pic>
        <p:nvPicPr>
          <p:cNvPr id="13" name="Picture 12" descr="Foundation-activity-build.eps6-01.eps"/>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43000" y="642938"/>
            <a:ext cx="6858000" cy="3857625"/>
          </a:xfrm>
          <a:prstGeom prst="rect">
            <a:avLst/>
          </a:prstGeom>
        </p:spPr>
      </p:pic>
      <p:pic>
        <p:nvPicPr>
          <p:cNvPr id="14" name="Picture 13" descr="Foundation-activity-build.eps7-01.eps"/>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43000" y="642938"/>
            <a:ext cx="6858000" cy="3857625"/>
          </a:xfrm>
          <a:prstGeom prst="rect">
            <a:avLst/>
          </a:prstGeom>
        </p:spPr>
      </p:pic>
      <p:pic>
        <p:nvPicPr>
          <p:cNvPr id="15" name="Picture 14" descr="Foundation-activity-build.eps8-01.eps"/>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43000" y="642938"/>
            <a:ext cx="6858000" cy="3857625"/>
          </a:xfrm>
          <a:prstGeom prst="rect">
            <a:avLst/>
          </a:prstGeom>
        </p:spPr>
      </p:pic>
      <p:pic>
        <p:nvPicPr>
          <p:cNvPr id="16" name="Picture 15" descr="Foundation-activity-build.eps9-01.eps"/>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43000" y="642938"/>
            <a:ext cx="6858000" cy="3857625"/>
          </a:xfrm>
          <a:prstGeom prst="rect">
            <a:avLst/>
          </a:prstGeom>
        </p:spPr>
      </p:pic>
      <p:pic>
        <p:nvPicPr>
          <p:cNvPr id="17" name="Picture 16" descr="Foundation-activity-build.eps10-01.eps"/>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143000" y="642938"/>
            <a:ext cx="6858000" cy="3857625"/>
          </a:xfrm>
          <a:prstGeom prst="rect">
            <a:avLst/>
          </a:prstGeom>
        </p:spPr>
      </p:pic>
      <p:pic>
        <p:nvPicPr>
          <p:cNvPr id="18" name="Picture 17" descr="Foundation-activity-build.eps11-01.eps"/>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143000" y="642938"/>
            <a:ext cx="6858000" cy="3857625"/>
          </a:xfrm>
          <a:prstGeom prst="rect">
            <a:avLst/>
          </a:prstGeom>
        </p:spPr>
      </p:pic>
      <p:pic>
        <p:nvPicPr>
          <p:cNvPr id="19" name="Picture 18" descr="Foundation-communities-build1-01.eps"/>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143000" y="642938"/>
            <a:ext cx="6841109" cy="3857625"/>
          </a:xfrm>
          <a:prstGeom prst="rect">
            <a:avLst/>
          </a:prstGeom>
        </p:spPr>
      </p:pic>
      <p:pic>
        <p:nvPicPr>
          <p:cNvPr id="20" name="Picture 19" descr="Foundation-communities-build2-01-01.eps"/>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143000" y="642938"/>
            <a:ext cx="6841109" cy="3857625"/>
          </a:xfrm>
          <a:prstGeom prst="rect">
            <a:avLst/>
          </a:prstGeom>
        </p:spPr>
      </p:pic>
      <p:pic>
        <p:nvPicPr>
          <p:cNvPr id="21" name="Picture 20" descr="Foundation-communities-build3-01-01.eps"/>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143000" y="642938"/>
            <a:ext cx="6841109" cy="3857625"/>
          </a:xfrm>
          <a:prstGeom prst="rect">
            <a:avLst/>
          </a:prstGeom>
        </p:spPr>
      </p:pic>
      <p:pic>
        <p:nvPicPr>
          <p:cNvPr id="22" name="Picture 21" descr="Foundation-communities-build4-01-01.eps"/>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143000" y="642938"/>
            <a:ext cx="6841109" cy="3857625"/>
          </a:xfrm>
          <a:prstGeom prst="rect">
            <a:avLst/>
          </a:prstGeom>
        </p:spPr>
      </p:pic>
      <p:pic>
        <p:nvPicPr>
          <p:cNvPr id="23" name="Picture 22" descr="Foundation-goals-build1-01.eps"/>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143000" y="642938"/>
            <a:ext cx="6841109" cy="3857625"/>
          </a:xfrm>
          <a:prstGeom prst="rect">
            <a:avLst/>
          </a:prstGeom>
        </p:spPr>
      </p:pic>
      <p:pic>
        <p:nvPicPr>
          <p:cNvPr id="24" name="Picture 23" descr="Foundation-goals-build2-01.eps"/>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143000" y="642938"/>
            <a:ext cx="6841109" cy="3857625"/>
          </a:xfrm>
          <a:prstGeom prst="rect">
            <a:avLst/>
          </a:prstGeom>
        </p:spPr>
      </p:pic>
      <p:pic>
        <p:nvPicPr>
          <p:cNvPr id="25" name="Picture 24" descr="Foundation-goals-build3-01.eps"/>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143000" y="642938"/>
            <a:ext cx="6841109" cy="3857625"/>
          </a:xfrm>
          <a:prstGeom prst="rect">
            <a:avLst/>
          </a:prstGeom>
        </p:spPr>
      </p:pic>
      <p:pic>
        <p:nvPicPr>
          <p:cNvPr id="26" name="Picture 25" descr="Foundation-goals-build4-01.eps"/>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1143000" y="642938"/>
            <a:ext cx="6841109" cy="3857625"/>
          </a:xfrm>
          <a:prstGeom prst="rect">
            <a:avLst/>
          </a:prstGeom>
        </p:spPr>
      </p:pic>
      <p:pic>
        <p:nvPicPr>
          <p:cNvPr id="27" name="Picture 26" descr="Foundation-goals-build5-01.eps"/>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1143000" y="642938"/>
            <a:ext cx="6841109" cy="3857625"/>
          </a:xfrm>
          <a:prstGeom prst="rect">
            <a:avLst/>
          </a:prstGeom>
        </p:spPr>
      </p:pic>
      <p:pic>
        <p:nvPicPr>
          <p:cNvPr id="28" name="Picture 27" descr="APNICFoundation-diagram-PPT-template-16x9-01-01.eps"/>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539552" y="195486"/>
            <a:ext cx="7992888" cy="4464496"/>
          </a:xfrm>
          <a:prstGeom prst="rect">
            <a:avLst/>
          </a:prstGeom>
        </p:spPr>
      </p:pic>
    </p:spTree>
    <p:extLst>
      <p:ext uri="{BB962C8B-B14F-4D97-AF65-F5344CB8AC3E}">
        <p14:creationId xmlns:p14="http://schemas.microsoft.com/office/powerpoint/2010/main" val="3682130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500"/>
                                        <p:tgtEl>
                                          <p:spTgt spid="18"/>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fade">
                                      <p:cBhvr>
                                        <p:cTn id="57" dur="500"/>
                                        <p:tgtEl>
                                          <p:spTgt spid="19"/>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500"/>
                                        <p:tgtEl>
                                          <p:spTgt spid="20"/>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fade">
                                      <p:cBhvr>
                                        <p:cTn id="67" dur="500"/>
                                        <p:tgtEl>
                                          <p:spTgt spid="21"/>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500"/>
                                        <p:tgtEl>
                                          <p:spTgt spid="22"/>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500"/>
                                        <p:tgtEl>
                                          <p:spTgt spid="23"/>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24"/>
                                        </p:tgtEl>
                                        <p:attrNameLst>
                                          <p:attrName>style.visibility</p:attrName>
                                        </p:attrNameLst>
                                      </p:cBhvr>
                                      <p:to>
                                        <p:strVal val="visible"/>
                                      </p:to>
                                    </p:set>
                                    <p:animEffect transition="in" filter="fade">
                                      <p:cBhvr>
                                        <p:cTn id="82" dur="500"/>
                                        <p:tgtEl>
                                          <p:spTgt spid="24"/>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fade">
                                      <p:cBhvr>
                                        <p:cTn id="87" dur="500"/>
                                        <p:tgtEl>
                                          <p:spTgt spid="25"/>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26"/>
                                        </p:tgtEl>
                                        <p:attrNameLst>
                                          <p:attrName>style.visibility</p:attrName>
                                        </p:attrNameLst>
                                      </p:cBhvr>
                                      <p:to>
                                        <p:strVal val="visible"/>
                                      </p:to>
                                    </p:set>
                                    <p:animEffect transition="in" filter="fade">
                                      <p:cBhvr>
                                        <p:cTn id="92" dur="500"/>
                                        <p:tgtEl>
                                          <p:spTgt spid="26"/>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27"/>
                                        </p:tgtEl>
                                        <p:attrNameLst>
                                          <p:attrName>style.visibility</p:attrName>
                                        </p:attrNameLst>
                                      </p:cBhvr>
                                      <p:to>
                                        <p:strVal val="visible"/>
                                      </p:to>
                                    </p:set>
                                    <p:animEffect transition="in" filter="fade">
                                      <p:cBhvr>
                                        <p:cTn id="97" dur="500"/>
                                        <p:tgtEl>
                                          <p:spTgt spid="27"/>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nodeType="clickEffect">
                                  <p:stCondLst>
                                    <p:cond delay="0"/>
                                  </p:stCondLst>
                                  <p:childTnLst>
                                    <p:set>
                                      <p:cBhvr>
                                        <p:cTn id="101" dur="1" fill="hold">
                                          <p:stCondLst>
                                            <p:cond delay="0"/>
                                          </p:stCondLst>
                                        </p:cTn>
                                        <p:tgtEl>
                                          <p:spTgt spid="28"/>
                                        </p:tgtEl>
                                        <p:attrNameLst>
                                          <p:attrName>style.visibility</p:attrName>
                                        </p:attrNameLst>
                                      </p:cBhvr>
                                      <p:to>
                                        <p:strVal val="visible"/>
                                      </p:to>
                                    </p:set>
                                    <p:animEffect transition="in" filter="fade">
                                      <p:cBhvr>
                                        <p:cTn id="10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26874-810A-408E-9D79-84DF5F94AAFB}"/>
              </a:ext>
            </a:extLst>
          </p:cNvPr>
          <p:cNvSpPr>
            <a:spLocks noGrp="1"/>
          </p:cNvSpPr>
          <p:nvPr>
            <p:ph type="ctrTitle"/>
          </p:nvPr>
        </p:nvSpPr>
        <p:spPr/>
        <p:txBody>
          <a:bodyPr/>
          <a:lstStyle/>
          <a:p>
            <a:r>
              <a:rPr lang="en-AU" dirty="0"/>
              <a:t>Thank you</a:t>
            </a:r>
          </a:p>
        </p:txBody>
      </p:sp>
    </p:spTree>
    <p:extLst>
      <p:ext uri="{BB962C8B-B14F-4D97-AF65-F5344CB8AC3E}">
        <p14:creationId xmlns:p14="http://schemas.microsoft.com/office/powerpoint/2010/main" val="35323352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799FBA-4904-4F17-BE04-4CD2B5E3795F}"/>
              </a:ext>
            </a:extLst>
          </p:cNvPr>
          <p:cNvSpPr>
            <a:spLocks noGrp="1"/>
          </p:cNvSpPr>
          <p:nvPr>
            <p:ph type="title"/>
          </p:nvPr>
        </p:nvSpPr>
        <p:spPr/>
        <p:txBody>
          <a:bodyPr/>
          <a:lstStyle/>
          <a:p>
            <a:r>
              <a:rPr lang="en-AU" dirty="0"/>
              <a:t>Foundation update</a:t>
            </a:r>
          </a:p>
        </p:txBody>
      </p:sp>
      <p:sp>
        <p:nvSpPr>
          <p:cNvPr id="3" name="Content Placeholder 2">
            <a:extLst>
              <a:ext uri="{FF2B5EF4-FFF2-40B4-BE49-F238E27FC236}">
                <a16:creationId xmlns:a16="http://schemas.microsoft.com/office/drawing/2014/main" id="{24CE6952-4298-42CE-99C7-59AA65E6EA2E}"/>
              </a:ext>
            </a:extLst>
          </p:cNvPr>
          <p:cNvSpPr>
            <a:spLocks noGrp="1"/>
          </p:cNvSpPr>
          <p:nvPr>
            <p:ph idx="1"/>
          </p:nvPr>
        </p:nvSpPr>
        <p:spPr/>
        <p:txBody>
          <a:bodyPr/>
          <a:lstStyle/>
          <a:p>
            <a:pPr marL="457200" indent="-457200">
              <a:buFont typeface="+mj-lt"/>
              <a:buAutoNum type="arabicPeriod"/>
            </a:pPr>
            <a:r>
              <a:rPr lang="en-AU" dirty="0"/>
              <a:t>Recent Progress</a:t>
            </a:r>
          </a:p>
          <a:p>
            <a:pPr marL="457200" indent="-457200">
              <a:buFont typeface="+mj-lt"/>
              <a:buAutoNum type="arabicPeriod"/>
            </a:pPr>
            <a:r>
              <a:rPr lang="en-AU" dirty="0"/>
              <a:t>Projects</a:t>
            </a:r>
          </a:p>
          <a:p>
            <a:pPr marL="457200" indent="-457200">
              <a:buFont typeface="+mj-lt"/>
              <a:buAutoNum type="arabicPeriod"/>
            </a:pPr>
            <a:r>
              <a:rPr lang="en-AU" dirty="0"/>
              <a:t>Board</a:t>
            </a:r>
          </a:p>
          <a:p>
            <a:pPr marL="457200" indent="-457200">
              <a:buFont typeface="+mj-lt"/>
              <a:buAutoNum type="arabicPeriod"/>
            </a:pPr>
            <a:r>
              <a:rPr lang="en-AU" dirty="0"/>
              <a:t>Strategy and Activities</a:t>
            </a:r>
          </a:p>
          <a:p>
            <a:endParaRPr lang="en-AU" dirty="0"/>
          </a:p>
        </p:txBody>
      </p:sp>
      <p:sp>
        <p:nvSpPr>
          <p:cNvPr id="4" name="Slide Number Placeholder 3">
            <a:extLst>
              <a:ext uri="{FF2B5EF4-FFF2-40B4-BE49-F238E27FC236}">
                <a16:creationId xmlns:a16="http://schemas.microsoft.com/office/drawing/2014/main" id="{C3B1A914-7340-4CA4-9E4C-318C7E0FBFE1}"/>
              </a:ext>
            </a:extLst>
          </p:cNvPr>
          <p:cNvSpPr>
            <a:spLocks noGrp="1"/>
          </p:cNvSpPr>
          <p:nvPr>
            <p:ph type="sldNum" sz="quarter" idx="4"/>
          </p:nvPr>
        </p:nvSpPr>
        <p:spPr/>
        <p:txBody>
          <a:bodyPr/>
          <a:lstStyle/>
          <a:p>
            <a:fld id="{38B2A337-2C29-4402-A0A2-E290C184D5D3}" type="slidenum">
              <a:rPr lang="en-AU" kern="0" smtClean="0"/>
              <a:pPr/>
              <a:t>2</a:t>
            </a:fld>
            <a:endParaRPr lang="en-AU" kern="0" dirty="0"/>
          </a:p>
        </p:txBody>
      </p:sp>
    </p:spTree>
    <p:extLst>
      <p:ext uri="{BB962C8B-B14F-4D97-AF65-F5344CB8AC3E}">
        <p14:creationId xmlns:p14="http://schemas.microsoft.com/office/powerpoint/2010/main" val="3330880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APNIC Foundation</a:t>
            </a:r>
          </a:p>
        </p:txBody>
      </p:sp>
      <p:sp>
        <p:nvSpPr>
          <p:cNvPr id="3" name="Content Placeholder 2"/>
          <p:cNvSpPr>
            <a:spLocks noGrp="1"/>
          </p:cNvSpPr>
          <p:nvPr>
            <p:ph idx="1"/>
          </p:nvPr>
        </p:nvSpPr>
        <p:spPr/>
        <p:txBody>
          <a:bodyPr/>
          <a:lstStyle/>
          <a:p>
            <a:r>
              <a:rPr lang="en-AU" dirty="0"/>
              <a:t>Incorporated in September 2016</a:t>
            </a:r>
          </a:p>
          <a:p>
            <a:r>
              <a:rPr lang="en-AU" dirty="0"/>
              <a:t>Bank accounts operational in December 2016</a:t>
            </a:r>
          </a:p>
          <a:p>
            <a:r>
              <a:rPr lang="en-AU" dirty="0"/>
              <a:t>First grants in July 2017</a:t>
            </a:r>
          </a:p>
          <a:p>
            <a:r>
              <a:rPr lang="en-AU" dirty="0"/>
              <a:t>Operational budget for 2017-18 approved by EC</a:t>
            </a:r>
          </a:p>
          <a:p>
            <a:r>
              <a:rPr lang="en-AU" dirty="0"/>
              <a:t>Two staff positions (CEO and Head of Programs) operational in January/May 2017</a:t>
            </a:r>
          </a:p>
          <a:p>
            <a:pPr marL="0" indent="0">
              <a:buNone/>
            </a:pPr>
            <a:endParaRPr lang="en-AU" dirty="0"/>
          </a:p>
        </p:txBody>
      </p:sp>
      <p:sp>
        <p:nvSpPr>
          <p:cNvPr id="4" name="Slide Number Placeholder 3"/>
          <p:cNvSpPr>
            <a:spLocks noGrp="1"/>
          </p:cNvSpPr>
          <p:nvPr>
            <p:ph type="sldNum" sz="quarter" idx="4"/>
          </p:nvPr>
        </p:nvSpPr>
        <p:spPr/>
        <p:txBody>
          <a:bodyPr/>
          <a:lstStyle/>
          <a:p>
            <a:fld id="{38B2A337-2C29-4402-A0A2-E290C184D5D3}" type="slidenum">
              <a:rPr lang="en-AU" kern="0" smtClean="0"/>
              <a:pPr/>
              <a:t>3</a:t>
            </a:fld>
            <a:endParaRPr lang="en-AU" kern="0" dirty="0"/>
          </a:p>
        </p:txBody>
      </p:sp>
    </p:spTree>
    <p:extLst>
      <p:ext uri="{BB962C8B-B14F-4D97-AF65-F5344CB8AC3E}">
        <p14:creationId xmlns:p14="http://schemas.microsoft.com/office/powerpoint/2010/main" val="40237961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p:txBody>
          <a:bodyPr/>
          <a:lstStyle/>
          <a:p>
            <a:r>
              <a:rPr lang="en-AU" altLang="en-US" dirty="0">
                <a:ea typeface="ＭＳ Ｐゴシック" panose="020B0600070205080204" pitchFamily="34" charset="-128"/>
              </a:rPr>
              <a:t>Foundation update 2</a:t>
            </a:r>
          </a:p>
        </p:txBody>
      </p:sp>
      <p:sp>
        <p:nvSpPr>
          <p:cNvPr id="3" name="Content Placeholder 2"/>
          <p:cNvSpPr>
            <a:spLocks noGrp="1"/>
          </p:cNvSpPr>
          <p:nvPr>
            <p:ph idx="1"/>
          </p:nvPr>
        </p:nvSpPr>
        <p:spPr/>
        <p:txBody>
          <a:bodyPr>
            <a:normAutofit/>
          </a:bodyPr>
          <a:lstStyle/>
          <a:p>
            <a:pPr marL="342900" indent="-342900">
              <a:lnSpc>
                <a:spcPct val="150000"/>
              </a:lnSpc>
              <a:buFont typeface="+mj-lt"/>
              <a:buAutoNum type="arabicParenR"/>
              <a:defRPr/>
            </a:pPr>
            <a:r>
              <a:rPr lang="en-AU" dirty="0"/>
              <a:t>EC led board selection underway (up to 7 members)</a:t>
            </a:r>
          </a:p>
          <a:p>
            <a:pPr marL="342900" indent="-342900">
              <a:lnSpc>
                <a:spcPct val="150000"/>
              </a:lnSpc>
              <a:buFont typeface="+mj-lt"/>
              <a:buAutoNum type="arabicParenR"/>
              <a:defRPr/>
            </a:pPr>
            <a:r>
              <a:rPr lang="en-AU" dirty="0"/>
              <a:t>Social media and website: </a:t>
            </a:r>
            <a:r>
              <a:rPr lang="en-AU" dirty="0">
                <a:hlinkClick r:id="rId2"/>
              </a:rPr>
              <a:t>https://apnic.foundation/</a:t>
            </a:r>
            <a:endParaRPr lang="en-AU" dirty="0"/>
          </a:p>
          <a:p>
            <a:pPr marL="342900" indent="-342900">
              <a:lnSpc>
                <a:spcPct val="150000"/>
              </a:lnSpc>
              <a:buFont typeface="+mj-lt"/>
              <a:buAutoNum type="arabicParenR"/>
              <a:defRPr/>
            </a:pPr>
            <a:r>
              <a:rPr lang="en-AU" dirty="0"/>
              <a:t>Projects underway</a:t>
            </a:r>
          </a:p>
          <a:p>
            <a:pPr>
              <a:defRPr/>
            </a:pPr>
            <a:endParaRPr lang="en-AU" dirty="0"/>
          </a:p>
        </p:txBody>
      </p:sp>
      <p:sp>
        <p:nvSpPr>
          <p:cNvPr id="4" name="Slide Number Placeholder 3"/>
          <p:cNvSpPr>
            <a:spLocks noGrp="1"/>
          </p:cNvSpPr>
          <p:nvPr>
            <p:ph type="sldNum" sz="quarter" idx="11"/>
          </p:nvPr>
        </p:nvSpPr>
        <p:spPr>
          <a:xfrm>
            <a:off x="1143000" y="0"/>
            <a:ext cx="0" cy="0"/>
          </a:xfrm>
        </p:spPr>
        <p:txBody>
          <a:bodyPr/>
          <a:lstStyle/>
          <a:p>
            <a:pPr algn="l" eaLnBrk="0" hangingPunct="0">
              <a:defRPr/>
            </a:pPr>
            <a:fld id="{F4D909E9-9F29-47D4-8453-15C61E104D82}" type="slidenum">
              <a:rPr lang="en-AU" sz="1350" kern="0"/>
              <a:pPr algn="l" eaLnBrk="0" hangingPunct="0">
                <a:defRPr/>
              </a:pPr>
              <a:t>4</a:t>
            </a:fld>
            <a:endParaRPr lang="en-AU" sz="1350" kern="0" dirty="0"/>
          </a:p>
        </p:txBody>
      </p:sp>
    </p:spTree>
    <p:extLst>
      <p:ext uri="{BB962C8B-B14F-4D97-AF65-F5344CB8AC3E}">
        <p14:creationId xmlns:p14="http://schemas.microsoft.com/office/powerpoint/2010/main" val="20946849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57B1B-2485-49AD-8489-AB849F186C7D}"/>
              </a:ext>
            </a:extLst>
          </p:cNvPr>
          <p:cNvSpPr>
            <a:spLocks noGrp="1"/>
          </p:cNvSpPr>
          <p:nvPr>
            <p:ph type="title"/>
          </p:nvPr>
        </p:nvSpPr>
        <p:spPr/>
        <p:txBody>
          <a:bodyPr/>
          <a:lstStyle/>
          <a:p>
            <a:r>
              <a:rPr lang="en-AU" dirty="0"/>
              <a:t>DFAT grant 2017-18-19</a:t>
            </a:r>
          </a:p>
        </p:txBody>
      </p:sp>
      <p:sp>
        <p:nvSpPr>
          <p:cNvPr id="3" name="Content Placeholder 2">
            <a:extLst>
              <a:ext uri="{FF2B5EF4-FFF2-40B4-BE49-F238E27FC236}">
                <a16:creationId xmlns:a16="http://schemas.microsoft.com/office/drawing/2014/main" id="{51CAE46E-6F90-4006-A421-B32A1DA23A51}"/>
              </a:ext>
            </a:extLst>
          </p:cNvPr>
          <p:cNvSpPr>
            <a:spLocks noGrp="1"/>
          </p:cNvSpPr>
          <p:nvPr>
            <p:ph idx="1"/>
          </p:nvPr>
        </p:nvSpPr>
        <p:spPr/>
        <p:txBody>
          <a:bodyPr>
            <a:normAutofit fontScale="92500"/>
          </a:bodyPr>
          <a:lstStyle/>
          <a:p>
            <a:pPr marL="0" indent="0">
              <a:buNone/>
            </a:pPr>
            <a:r>
              <a:rPr lang="en-AU" b="1" dirty="0"/>
              <a:t>Funding source: </a:t>
            </a:r>
            <a:r>
              <a:rPr lang="en-AU" dirty="0"/>
              <a:t>Australian Department of Foreign Affairs and Trade’s (DFAT) Cyber cooperation program to build capacity in the Indo-Pacific - r</a:t>
            </a:r>
            <a:r>
              <a:rPr lang="en-US" dirty="0"/>
              <a:t>aising cybersecurity capability and awareness</a:t>
            </a:r>
          </a:p>
          <a:p>
            <a:pPr marL="0" indent="0">
              <a:buNone/>
            </a:pPr>
            <a:r>
              <a:rPr lang="en-US" b="1" dirty="0"/>
              <a:t>Proposal: </a:t>
            </a:r>
            <a:r>
              <a:rPr lang="en-US" dirty="0"/>
              <a:t>A secure and resilient internet infrastructure for development in the Pacific.</a:t>
            </a:r>
          </a:p>
          <a:p>
            <a:pPr marL="0" indent="0">
              <a:buNone/>
            </a:pPr>
            <a:r>
              <a:rPr lang="en-AU" b="1" dirty="0"/>
              <a:t>Amount: </a:t>
            </a:r>
            <a:r>
              <a:rPr lang="en-AU" dirty="0"/>
              <a:t>AUD 200,000 over two years (2017-19)</a:t>
            </a:r>
          </a:p>
          <a:p>
            <a:pPr marL="0" indent="0">
              <a:buNone/>
            </a:pPr>
            <a:r>
              <a:rPr lang="en-AU" b="1" dirty="0"/>
              <a:t>Economies: </a:t>
            </a:r>
            <a:r>
              <a:rPr lang="en-AU" dirty="0"/>
              <a:t>Cook Islands, Fiji, Kiribati, Marshall Islands, Papua New Guinea, Samoa, Solomon Islands, Tonga, Tuvalu and Vanuatu</a:t>
            </a:r>
          </a:p>
        </p:txBody>
      </p:sp>
      <p:sp>
        <p:nvSpPr>
          <p:cNvPr id="4" name="Slide Number Placeholder 3">
            <a:extLst>
              <a:ext uri="{FF2B5EF4-FFF2-40B4-BE49-F238E27FC236}">
                <a16:creationId xmlns:a16="http://schemas.microsoft.com/office/drawing/2014/main" id="{ADA8B3ED-62F9-40BC-AEB6-F26279F88940}"/>
              </a:ext>
            </a:extLst>
          </p:cNvPr>
          <p:cNvSpPr>
            <a:spLocks noGrp="1"/>
          </p:cNvSpPr>
          <p:nvPr>
            <p:ph type="sldNum" sz="quarter" idx="4"/>
          </p:nvPr>
        </p:nvSpPr>
        <p:spPr/>
        <p:txBody>
          <a:bodyPr/>
          <a:lstStyle/>
          <a:p>
            <a:fld id="{38B2A337-2C29-4402-A0A2-E290C184D5D3}" type="slidenum">
              <a:rPr lang="en-AU" kern="0" smtClean="0"/>
              <a:pPr/>
              <a:t>5</a:t>
            </a:fld>
            <a:endParaRPr lang="en-AU" kern="0" dirty="0"/>
          </a:p>
        </p:txBody>
      </p:sp>
    </p:spTree>
    <p:extLst>
      <p:ext uri="{BB962C8B-B14F-4D97-AF65-F5344CB8AC3E}">
        <p14:creationId xmlns:p14="http://schemas.microsoft.com/office/powerpoint/2010/main" val="20750811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C79C3-D6CC-4F29-B1C7-E56DD7EADA2C}"/>
              </a:ext>
            </a:extLst>
          </p:cNvPr>
          <p:cNvSpPr>
            <a:spLocks noGrp="1"/>
          </p:cNvSpPr>
          <p:nvPr>
            <p:ph type="title"/>
          </p:nvPr>
        </p:nvSpPr>
        <p:spPr/>
        <p:txBody>
          <a:bodyPr/>
          <a:lstStyle/>
          <a:p>
            <a:r>
              <a:rPr lang="en-AU" dirty="0"/>
              <a:t>DFAT grant cont.</a:t>
            </a:r>
          </a:p>
        </p:txBody>
      </p:sp>
      <p:sp>
        <p:nvSpPr>
          <p:cNvPr id="3" name="Content Placeholder 2">
            <a:extLst>
              <a:ext uri="{FF2B5EF4-FFF2-40B4-BE49-F238E27FC236}">
                <a16:creationId xmlns:a16="http://schemas.microsoft.com/office/drawing/2014/main" id="{CF424A46-B82F-4218-B6CC-1C55ED483E9E}"/>
              </a:ext>
            </a:extLst>
          </p:cNvPr>
          <p:cNvSpPr>
            <a:spLocks noGrp="1"/>
          </p:cNvSpPr>
          <p:nvPr>
            <p:ph idx="1"/>
          </p:nvPr>
        </p:nvSpPr>
        <p:spPr/>
        <p:txBody>
          <a:bodyPr>
            <a:normAutofit/>
          </a:bodyPr>
          <a:lstStyle/>
          <a:p>
            <a:r>
              <a:rPr lang="en-AU" b="1" dirty="0"/>
              <a:t>CERTs established* or proposed: </a:t>
            </a:r>
            <a:r>
              <a:rPr lang="en-AU" dirty="0"/>
              <a:t>Fiji, Papua New Guinea*, Samoa, Vanuatu* and Tonga*</a:t>
            </a:r>
          </a:p>
          <a:p>
            <a:r>
              <a:rPr lang="en-AU" b="1" dirty="0"/>
              <a:t>Activities: </a:t>
            </a:r>
            <a:r>
              <a:rPr lang="en-AU" dirty="0"/>
              <a:t>Community engagement, training workshops, technical assistance, fellowships, mentoring, seed funding</a:t>
            </a:r>
          </a:p>
          <a:p>
            <a:endParaRPr lang="en-AU" dirty="0"/>
          </a:p>
        </p:txBody>
      </p:sp>
      <p:sp>
        <p:nvSpPr>
          <p:cNvPr id="4" name="Slide Number Placeholder 3">
            <a:extLst>
              <a:ext uri="{FF2B5EF4-FFF2-40B4-BE49-F238E27FC236}">
                <a16:creationId xmlns:a16="http://schemas.microsoft.com/office/drawing/2014/main" id="{78A0E4A7-1F64-4EEF-8A9A-34315408C37A}"/>
              </a:ext>
            </a:extLst>
          </p:cNvPr>
          <p:cNvSpPr>
            <a:spLocks noGrp="1"/>
          </p:cNvSpPr>
          <p:nvPr>
            <p:ph type="sldNum" sz="quarter" idx="4"/>
          </p:nvPr>
        </p:nvSpPr>
        <p:spPr/>
        <p:txBody>
          <a:bodyPr/>
          <a:lstStyle/>
          <a:p>
            <a:fld id="{38B2A337-2C29-4402-A0A2-E290C184D5D3}" type="slidenum">
              <a:rPr lang="en-AU" kern="0" smtClean="0"/>
              <a:pPr/>
              <a:t>6</a:t>
            </a:fld>
            <a:endParaRPr lang="en-AU" kern="0" dirty="0"/>
          </a:p>
        </p:txBody>
      </p:sp>
    </p:spTree>
    <p:extLst>
      <p:ext uri="{BB962C8B-B14F-4D97-AF65-F5344CB8AC3E}">
        <p14:creationId xmlns:p14="http://schemas.microsoft.com/office/powerpoint/2010/main" val="8759777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980AC14-1E50-4F68-B621-925012248FD1}"/>
              </a:ext>
            </a:extLst>
          </p:cNvPr>
          <p:cNvSpPr>
            <a:spLocks noGrp="1"/>
          </p:cNvSpPr>
          <p:nvPr>
            <p:ph type="sldNum" sz="quarter" idx="4"/>
          </p:nvPr>
        </p:nvSpPr>
        <p:spPr/>
        <p:txBody>
          <a:bodyPr/>
          <a:lstStyle/>
          <a:p>
            <a:fld id="{38B2A337-2C29-4402-A0A2-E290C184D5D3}" type="slidenum">
              <a:rPr lang="en-AU" kern="0" smtClean="0"/>
              <a:pPr/>
              <a:t>7</a:t>
            </a:fld>
            <a:endParaRPr lang="en-AU" kern="0" dirty="0"/>
          </a:p>
        </p:txBody>
      </p:sp>
      <p:sp>
        <p:nvSpPr>
          <p:cNvPr id="3" name="Title 2">
            <a:extLst>
              <a:ext uri="{FF2B5EF4-FFF2-40B4-BE49-F238E27FC236}">
                <a16:creationId xmlns:a16="http://schemas.microsoft.com/office/drawing/2014/main" id="{5F9C6980-CFC6-47C3-95CC-5C0AD47CC3EA}"/>
              </a:ext>
            </a:extLst>
          </p:cNvPr>
          <p:cNvSpPr>
            <a:spLocks noGrp="1"/>
          </p:cNvSpPr>
          <p:nvPr>
            <p:ph type="title"/>
          </p:nvPr>
        </p:nvSpPr>
        <p:spPr/>
        <p:txBody>
          <a:bodyPr/>
          <a:lstStyle/>
          <a:p>
            <a:r>
              <a:rPr lang="en-AU" dirty="0"/>
              <a:t>Board appointments</a:t>
            </a:r>
          </a:p>
        </p:txBody>
      </p:sp>
      <p:sp>
        <p:nvSpPr>
          <p:cNvPr id="4" name="Content Placeholder 3">
            <a:extLst>
              <a:ext uri="{FF2B5EF4-FFF2-40B4-BE49-F238E27FC236}">
                <a16:creationId xmlns:a16="http://schemas.microsoft.com/office/drawing/2014/main" id="{56229B04-502F-4CF2-B121-BA686F2781F3}"/>
              </a:ext>
            </a:extLst>
          </p:cNvPr>
          <p:cNvSpPr>
            <a:spLocks noGrp="1"/>
          </p:cNvSpPr>
          <p:nvPr>
            <p:ph idx="1"/>
          </p:nvPr>
        </p:nvSpPr>
        <p:spPr/>
        <p:txBody>
          <a:bodyPr/>
          <a:lstStyle/>
          <a:p>
            <a:r>
              <a:rPr lang="en-AU" b="1" dirty="0"/>
              <a:t>China: </a:t>
            </a:r>
            <a:r>
              <a:rPr lang="en-AU" dirty="0"/>
              <a:t>Edward Tian</a:t>
            </a:r>
          </a:p>
          <a:p>
            <a:r>
              <a:rPr lang="en-AU" b="1" dirty="0"/>
              <a:t>India: </a:t>
            </a:r>
            <a:r>
              <a:rPr lang="en-AU" dirty="0"/>
              <a:t>Sharad Sanghi</a:t>
            </a:r>
          </a:p>
          <a:p>
            <a:r>
              <a:rPr lang="en-AU" b="1" dirty="0"/>
              <a:t>Indonesia: </a:t>
            </a:r>
            <a:r>
              <a:rPr lang="en-AU" dirty="0"/>
              <a:t>Sylvia Sumarlin</a:t>
            </a:r>
          </a:p>
          <a:p>
            <a:endParaRPr lang="en-AU" dirty="0"/>
          </a:p>
          <a:p>
            <a:r>
              <a:rPr lang="en-AU" dirty="0"/>
              <a:t>First Board meeting in Hong Kong May 17th</a:t>
            </a:r>
          </a:p>
        </p:txBody>
      </p:sp>
    </p:spTree>
    <p:extLst>
      <p:ext uri="{BB962C8B-B14F-4D97-AF65-F5344CB8AC3E}">
        <p14:creationId xmlns:p14="http://schemas.microsoft.com/office/powerpoint/2010/main" val="21909414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5D76D47-5ECB-4FD9-A16D-D6B6E136FE2F}"/>
              </a:ext>
            </a:extLst>
          </p:cNvPr>
          <p:cNvSpPr>
            <a:spLocks noGrp="1"/>
          </p:cNvSpPr>
          <p:nvPr>
            <p:ph type="sldNum" sz="quarter" idx="4"/>
          </p:nvPr>
        </p:nvSpPr>
        <p:spPr/>
        <p:txBody>
          <a:bodyPr/>
          <a:lstStyle/>
          <a:p>
            <a:fld id="{38B2A337-2C29-4402-A0A2-E290C184D5D3}" type="slidenum">
              <a:rPr lang="en-AU" kern="0" smtClean="0"/>
              <a:pPr/>
              <a:t>8</a:t>
            </a:fld>
            <a:endParaRPr lang="en-AU" kern="0" dirty="0"/>
          </a:p>
        </p:txBody>
      </p:sp>
      <p:sp>
        <p:nvSpPr>
          <p:cNvPr id="3" name="Title 2">
            <a:extLst>
              <a:ext uri="{FF2B5EF4-FFF2-40B4-BE49-F238E27FC236}">
                <a16:creationId xmlns:a16="http://schemas.microsoft.com/office/drawing/2014/main" id="{246F7B06-E1A8-4D8C-AC45-578832FA0DDA}"/>
              </a:ext>
            </a:extLst>
          </p:cNvPr>
          <p:cNvSpPr>
            <a:spLocks noGrp="1"/>
          </p:cNvSpPr>
          <p:nvPr>
            <p:ph type="title"/>
          </p:nvPr>
        </p:nvSpPr>
        <p:spPr>
          <a:xfrm>
            <a:off x="395536" y="140281"/>
            <a:ext cx="8352928" cy="857250"/>
          </a:xfrm>
        </p:spPr>
        <p:txBody>
          <a:bodyPr/>
          <a:lstStyle/>
          <a:p>
            <a:r>
              <a:rPr lang="en-AU" dirty="0"/>
              <a:t>Foundation Board</a:t>
            </a:r>
          </a:p>
        </p:txBody>
      </p:sp>
      <p:sp>
        <p:nvSpPr>
          <p:cNvPr id="4" name="Content Placeholder 3">
            <a:extLst>
              <a:ext uri="{FF2B5EF4-FFF2-40B4-BE49-F238E27FC236}">
                <a16:creationId xmlns:a16="http://schemas.microsoft.com/office/drawing/2014/main" id="{69171D0E-F54A-47BE-968A-2548F5FD6192}"/>
              </a:ext>
            </a:extLst>
          </p:cNvPr>
          <p:cNvSpPr>
            <a:spLocks noGrp="1"/>
          </p:cNvSpPr>
          <p:nvPr>
            <p:ph idx="1"/>
          </p:nvPr>
        </p:nvSpPr>
        <p:spPr>
          <a:xfrm>
            <a:off x="395536" y="987575"/>
            <a:ext cx="8352928" cy="3636404"/>
          </a:xfrm>
        </p:spPr>
        <p:txBody>
          <a:bodyPr>
            <a:normAutofit fontScale="70000" lnSpcReduction="20000"/>
          </a:bodyPr>
          <a:lstStyle/>
          <a:p>
            <a:pPr marL="0" indent="0">
              <a:buNone/>
            </a:pPr>
            <a:r>
              <a:rPr lang="en-AU" sz="2900" b="1" dirty="0"/>
              <a:t>Mr. Edward Tian (China)</a:t>
            </a:r>
          </a:p>
          <a:p>
            <a:pPr marL="0" indent="0">
              <a:buNone/>
            </a:pPr>
            <a:endParaRPr lang="en-AU" dirty="0"/>
          </a:p>
          <a:p>
            <a:pPr marL="0" indent="0">
              <a:buNone/>
            </a:pPr>
            <a:endParaRPr lang="en-AU" dirty="0"/>
          </a:p>
          <a:p>
            <a:pPr marL="0" indent="0">
              <a:buNone/>
            </a:pPr>
            <a:endParaRPr lang="en-AU" dirty="0"/>
          </a:p>
          <a:p>
            <a:pPr marL="0" indent="0">
              <a:buNone/>
            </a:pPr>
            <a:endParaRPr lang="en-AU" sz="2600" dirty="0"/>
          </a:p>
          <a:p>
            <a:pPr marL="0" indent="0">
              <a:buNone/>
            </a:pPr>
            <a:r>
              <a:rPr lang="en-AU" sz="2600" dirty="0"/>
              <a:t>Edward was the co-founder and CEO of AsiaInfo Holding Inc., the first Internet technology provider in China. He was also the vice chairman of PCCW Limited from 2005 to 2007. Also founder and chairman of China Broadband Capital Partners, a private equity fund that invests primarily in companies in the telecom, Internet, broadband, media and technology sectors in China. Before Edward founded CBC, he was the vice chairman and CEO of China Netcom Group from Nov. 2002 to May 2006. He was the CEO of China Netcom Company Ltd. from Aug. 1999 to May 2002.</a:t>
            </a:r>
          </a:p>
        </p:txBody>
      </p:sp>
      <p:pic>
        <p:nvPicPr>
          <p:cNvPr id="12" name="Picture 11" descr="Image result for tian suning">
            <a:extLst>
              <a:ext uri="{FF2B5EF4-FFF2-40B4-BE49-F238E27FC236}">
                <a16:creationId xmlns:a16="http://schemas.microsoft.com/office/drawing/2014/main" id="{06790DE6-7765-4A94-A935-904DD3D6FCB1}"/>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90464" y="1347614"/>
            <a:ext cx="1368152" cy="1337427"/>
          </a:xfrm>
          <a:prstGeom prst="rect">
            <a:avLst/>
          </a:prstGeom>
          <a:noFill/>
          <a:ln>
            <a:noFill/>
          </a:ln>
        </p:spPr>
      </p:pic>
    </p:spTree>
    <p:extLst>
      <p:ext uri="{BB962C8B-B14F-4D97-AF65-F5344CB8AC3E}">
        <p14:creationId xmlns:p14="http://schemas.microsoft.com/office/powerpoint/2010/main" val="7113413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5F9BA46-431C-4413-8D83-8C27D196B2BD}"/>
              </a:ext>
            </a:extLst>
          </p:cNvPr>
          <p:cNvSpPr>
            <a:spLocks noGrp="1"/>
          </p:cNvSpPr>
          <p:nvPr>
            <p:ph type="sldNum" sz="quarter" idx="4"/>
          </p:nvPr>
        </p:nvSpPr>
        <p:spPr/>
        <p:txBody>
          <a:bodyPr/>
          <a:lstStyle/>
          <a:p>
            <a:fld id="{38B2A337-2C29-4402-A0A2-E290C184D5D3}" type="slidenum">
              <a:rPr lang="en-AU" kern="0" smtClean="0"/>
              <a:pPr/>
              <a:t>9</a:t>
            </a:fld>
            <a:endParaRPr lang="en-AU" kern="0" dirty="0"/>
          </a:p>
        </p:txBody>
      </p:sp>
      <p:sp>
        <p:nvSpPr>
          <p:cNvPr id="3" name="Title 2">
            <a:extLst>
              <a:ext uri="{FF2B5EF4-FFF2-40B4-BE49-F238E27FC236}">
                <a16:creationId xmlns:a16="http://schemas.microsoft.com/office/drawing/2014/main" id="{20593147-715A-4142-9D5A-6221EFE75C55}"/>
              </a:ext>
            </a:extLst>
          </p:cNvPr>
          <p:cNvSpPr>
            <a:spLocks noGrp="1"/>
          </p:cNvSpPr>
          <p:nvPr>
            <p:ph type="title"/>
          </p:nvPr>
        </p:nvSpPr>
        <p:spPr/>
        <p:txBody>
          <a:bodyPr/>
          <a:lstStyle/>
          <a:p>
            <a:r>
              <a:rPr lang="en-AU" dirty="0"/>
              <a:t>Foundation Board</a:t>
            </a:r>
          </a:p>
        </p:txBody>
      </p:sp>
      <p:sp>
        <p:nvSpPr>
          <p:cNvPr id="4" name="Content Placeholder 3">
            <a:extLst>
              <a:ext uri="{FF2B5EF4-FFF2-40B4-BE49-F238E27FC236}">
                <a16:creationId xmlns:a16="http://schemas.microsoft.com/office/drawing/2014/main" id="{DA1C83E4-6DAB-4F6B-A2FE-8EE365ED7221}"/>
              </a:ext>
            </a:extLst>
          </p:cNvPr>
          <p:cNvSpPr>
            <a:spLocks noGrp="1"/>
          </p:cNvSpPr>
          <p:nvPr>
            <p:ph idx="1"/>
          </p:nvPr>
        </p:nvSpPr>
        <p:spPr/>
        <p:txBody>
          <a:bodyPr>
            <a:normAutofit fontScale="92500" lnSpcReduction="10000"/>
          </a:bodyPr>
          <a:lstStyle/>
          <a:p>
            <a:pPr marL="0" indent="0">
              <a:buNone/>
            </a:pPr>
            <a:r>
              <a:rPr lang="en-AU" b="1" dirty="0"/>
              <a:t>Sylvia Sumarlin (Indonesia)</a:t>
            </a:r>
          </a:p>
          <a:p>
            <a:pPr marL="0" indent="0">
              <a:buNone/>
            </a:pPr>
            <a:r>
              <a:rPr lang="en-AU" dirty="0"/>
              <a:t> </a:t>
            </a:r>
          </a:p>
          <a:p>
            <a:pPr marL="0" indent="0">
              <a:buNone/>
            </a:pPr>
            <a:endParaRPr lang="en-AU" dirty="0"/>
          </a:p>
          <a:p>
            <a:pPr marL="0" indent="0">
              <a:buNone/>
            </a:pPr>
            <a:endParaRPr lang="en-AU" dirty="0"/>
          </a:p>
          <a:p>
            <a:pPr marL="0" indent="0">
              <a:buNone/>
            </a:pPr>
            <a:r>
              <a:rPr lang="en-AU" sz="2200" dirty="0"/>
              <a:t>Sylvia is general chairman of Federasi Teknologi Informasi Indonesia (Indonesian Information Technology Federation) a professional organisation for IT companies in Indonesia. She previously served as the President of Dyviacom Intrabumi, one of Indonesia’s first ISPs which she founded in 1995. </a:t>
            </a:r>
          </a:p>
        </p:txBody>
      </p:sp>
      <p:pic>
        <p:nvPicPr>
          <p:cNvPr id="5" name="Picture 4" descr="Image result for 2017 &quot;Sylvia Sumarlin&quot; linkedin">
            <a:extLst>
              <a:ext uri="{FF2B5EF4-FFF2-40B4-BE49-F238E27FC236}">
                <a16:creationId xmlns:a16="http://schemas.microsoft.com/office/drawing/2014/main" id="{B5F90C58-ADBB-4116-AC98-EFA374300F51}"/>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1635646"/>
            <a:ext cx="1224136" cy="1296144"/>
          </a:xfrm>
          <a:prstGeom prst="rect">
            <a:avLst/>
          </a:prstGeom>
          <a:noFill/>
          <a:ln>
            <a:noFill/>
          </a:ln>
        </p:spPr>
      </p:pic>
    </p:spTree>
    <p:extLst>
      <p:ext uri="{BB962C8B-B14F-4D97-AF65-F5344CB8AC3E}">
        <p14:creationId xmlns:p14="http://schemas.microsoft.com/office/powerpoint/2010/main" val="3093027982"/>
      </p:ext>
    </p:extLst>
  </p:cSld>
  <p:clrMapOvr>
    <a:masterClrMapping/>
  </p:clrMapOvr>
</p:sld>
</file>

<file path=ppt/theme/theme1.xml><?xml version="1.0" encoding="utf-8"?>
<a:theme xmlns:a="http://schemas.openxmlformats.org/drawingml/2006/main" name="APNIC33PowerPointTemplateFinal">
  <a:themeElements>
    <a:clrScheme name="APNIC">
      <a:dk1>
        <a:sysClr val="windowText" lastClr="000000"/>
      </a:dk1>
      <a:lt1>
        <a:sysClr val="window" lastClr="FFFFFF"/>
      </a:lt1>
      <a:dk2>
        <a:srgbClr val="000000"/>
      </a:dk2>
      <a:lt2>
        <a:srgbClr val="FFFFFF"/>
      </a:lt2>
      <a:accent1>
        <a:srgbClr val="004FBA"/>
      </a:accent1>
      <a:accent2>
        <a:srgbClr val="F27D0A"/>
      </a:accent2>
      <a:accent3>
        <a:srgbClr val="590F4A"/>
      </a:accent3>
      <a:accent4>
        <a:srgbClr val="166813"/>
      </a:accent4>
      <a:accent5>
        <a:srgbClr val="C40836"/>
      </a:accent5>
      <a:accent6>
        <a:srgbClr val="FFCF0A"/>
      </a:accent6>
      <a:hlink>
        <a:srgbClr val="5C5C5C"/>
      </a:hlink>
      <a:folHlink>
        <a:srgbClr val="00A2D7"/>
      </a:folHlink>
    </a:clrScheme>
    <a:fontScheme name="APNI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APNIC33PowerPointTemplateFinal">
  <a:themeElements>
    <a:clrScheme name="APNIC">
      <a:dk1>
        <a:sysClr val="windowText" lastClr="000000"/>
      </a:dk1>
      <a:lt1>
        <a:sysClr val="window" lastClr="FFFFFF"/>
      </a:lt1>
      <a:dk2>
        <a:srgbClr val="000000"/>
      </a:dk2>
      <a:lt2>
        <a:srgbClr val="FFFFFF"/>
      </a:lt2>
      <a:accent1>
        <a:srgbClr val="004FBA"/>
      </a:accent1>
      <a:accent2>
        <a:srgbClr val="F27D0A"/>
      </a:accent2>
      <a:accent3>
        <a:srgbClr val="590F4A"/>
      </a:accent3>
      <a:accent4>
        <a:srgbClr val="166813"/>
      </a:accent4>
      <a:accent5>
        <a:srgbClr val="C40836"/>
      </a:accent5>
      <a:accent6>
        <a:srgbClr val="FFCF0A"/>
      </a:accent6>
      <a:hlink>
        <a:srgbClr val="5C5C5C"/>
      </a:hlink>
      <a:folHlink>
        <a:srgbClr val="00A2D7"/>
      </a:folHlink>
    </a:clrScheme>
    <a:fontScheme name="APNI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APNIC33PowerPointTemplateFinal">
  <a:themeElements>
    <a:clrScheme name="APNIC">
      <a:dk1>
        <a:sysClr val="windowText" lastClr="000000"/>
      </a:dk1>
      <a:lt1>
        <a:sysClr val="window" lastClr="FFFFFF"/>
      </a:lt1>
      <a:dk2>
        <a:srgbClr val="000000"/>
      </a:dk2>
      <a:lt2>
        <a:srgbClr val="FFFFFF"/>
      </a:lt2>
      <a:accent1>
        <a:srgbClr val="004FBA"/>
      </a:accent1>
      <a:accent2>
        <a:srgbClr val="F27D0A"/>
      </a:accent2>
      <a:accent3>
        <a:srgbClr val="590F4A"/>
      </a:accent3>
      <a:accent4>
        <a:srgbClr val="166813"/>
      </a:accent4>
      <a:accent5>
        <a:srgbClr val="C40836"/>
      </a:accent5>
      <a:accent6>
        <a:srgbClr val="FFCF0A"/>
      </a:accent6>
      <a:hlink>
        <a:srgbClr val="5C5C5C"/>
      </a:hlink>
      <a:folHlink>
        <a:srgbClr val="00A2D7"/>
      </a:folHlink>
    </a:clrScheme>
    <a:fontScheme name="APNI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APNIC33PowerPointTemplateFinal.potx</Template>
  <TotalTime>1238</TotalTime>
  <Words>509</Words>
  <Application>Microsoft Office PowerPoint</Application>
  <PresentationFormat>On-screen Show (16:9)</PresentationFormat>
  <Paragraphs>67</Paragraphs>
  <Slides>12</Slides>
  <Notes>0</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12</vt:i4>
      </vt:variant>
    </vt:vector>
  </HeadingPairs>
  <TitlesOfParts>
    <vt:vector size="18" baseType="lpstr">
      <vt:lpstr>ＭＳ Ｐゴシック</vt:lpstr>
      <vt:lpstr>Arial</vt:lpstr>
      <vt:lpstr>Calibri</vt:lpstr>
      <vt:lpstr>APNIC33PowerPointTemplateFinal</vt:lpstr>
      <vt:lpstr>1_APNIC33PowerPointTemplateFinal</vt:lpstr>
      <vt:lpstr>3_APNIC33PowerPointTemplateFinal</vt:lpstr>
      <vt:lpstr>APNIC Foundation Update</vt:lpstr>
      <vt:lpstr>Foundation update</vt:lpstr>
      <vt:lpstr>The APNIC Foundation</vt:lpstr>
      <vt:lpstr>Foundation update 2</vt:lpstr>
      <vt:lpstr>DFAT grant 2017-18-19</vt:lpstr>
      <vt:lpstr>DFAT grant cont.</vt:lpstr>
      <vt:lpstr>Board appointments</vt:lpstr>
      <vt:lpstr>Foundation Board</vt:lpstr>
      <vt:lpstr>Foundation Board</vt:lpstr>
      <vt:lpstr>Foundation Board</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APNIC PowerPoint Template</dc:title>
  <dc:creator>Rebekah</dc:creator>
  <cp:lastModifiedBy>Kae</cp:lastModifiedBy>
  <cp:revision>92</cp:revision>
  <dcterms:created xsi:type="dcterms:W3CDTF">2014-12-22T07:13:58Z</dcterms:created>
  <dcterms:modified xsi:type="dcterms:W3CDTF">2018-02-24T03:43:17Z</dcterms:modified>
</cp:coreProperties>
</file>