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5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400A-1B1C-9549-8513-AFB41AF67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400A-1B1C-9549-8513-AFB41AF67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400A-1B1C-9549-8513-AFB41AF67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400A-1B1C-9549-8513-AFB41AF67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400A-1B1C-9549-8513-AFB41AF67D6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400A-1B1C-9549-8513-AFB41AF67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400A-1B1C-9549-8513-AFB41AF67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400A-1B1C-9549-8513-AFB41AF67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747E8F-12DE-CF43-95AD-79E0652FFD52}" type="datetimeFigureOut">
              <a:rPr lang="en-US" smtClean="0"/>
              <a:t>14/02/11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D4A400A-1B1C-9549-8513-AFB41AF67D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usNOG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32" y="5362222"/>
            <a:ext cx="2712767" cy="11147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nog.ne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sts.ausnog.net/mailman/listinfo/ausnog" TargetMode="External"/><Relationship Id="rId3" Type="http://schemas.openxmlformats.org/officeDocument/2006/relationships/hyperlink" Target="http://www.ausnog.net/index.php?option=com_content&amp;view=article&amp;id=75:ausnog-ml-charter&amp;catid=3:ausnog-resources-info&amp;Itemid=7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AusNOG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for the AAF/AP* Meeting at Apricot/APAN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0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www.ausnog.net</a:t>
            </a:r>
            <a:endParaRPr lang="en-US" dirty="0" smtClean="0"/>
          </a:p>
          <a:p>
            <a:r>
              <a:rPr lang="en-US" dirty="0" err="1" smtClean="0"/>
              <a:t>AusNOG</a:t>
            </a:r>
            <a:r>
              <a:rPr lang="en-US" dirty="0" smtClean="0"/>
              <a:t> </a:t>
            </a:r>
            <a:r>
              <a:rPr lang="en-US" dirty="0" smtClean="0"/>
              <a:t>Charter</a:t>
            </a:r>
          </a:p>
          <a:p>
            <a:r>
              <a:rPr lang="en-US" dirty="0" smtClean="0"/>
              <a:t>Holds archive of conference papers</a:t>
            </a:r>
          </a:p>
          <a:p>
            <a:r>
              <a:rPr lang="en-US" dirty="0" smtClean="0"/>
              <a:t>Pointers to mailing list &amp; archives</a:t>
            </a:r>
          </a:p>
        </p:txBody>
      </p:sp>
    </p:spTree>
    <p:extLst>
      <p:ext uri="{BB962C8B-B14F-4D97-AF65-F5344CB8AC3E}">
        <p14:creationId xmlns:p14="http://schemas.microsoft.com/office/powerpoint/2010/main" val="155217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free to hassle MMC or me if you want further info</a:t>
            </a:r>
          </a:p>
          <a:p>
            <a:r>
              <a:rPr lang="en-US" dirty="0" smtClean="0"/>
              <a:t>Consider submitting a paper!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2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Mailing </a:t>
            </a:r>
            <a:r>
              <a:rPr lang="en-US" dirty="0" smtClean="0"/>
              <a:t>List</a:t>
            </a:r>
          </a:p>
          <a:p>
            <a:r>
              <a:rPr lang="en-US" dirty="0" smtClean="0"/>
              <a:t>Conference</a:t>
            </a:r>
          </a:p>
          <a:p>
            <a:r>
              <a:rPr lang="en-US" dirty="0" smtClean="0"/>
              <a:t>Web Site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585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Mailing </a:t>
            </a:r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ausnog@ausnog.net</a:t>
            </a:r>
            <a:endParaRPr lang="en-US" dirty="0" smtClean="0"/>
          </a:p>
          <a:p>
            <a:r>
              <a:rPr lang="en-US" dirty="0" smtClean="0"/>
              <a:t>Open access </a:t>
            </a:r>
            <a:r>
              <a:rPr lang="en-US" dirty="0" smtClean="0"/>
              <a:t>list</a:t>
            </a:r>
          </a:p>
          <a:p>
            <a:pPr marL="182880" lvl="1"/>
            <a:r>
              <a:rPr lang="en-US" sz="2400" dirty="0" smtClean="0"/>
              <a:t>Subscription details at</a:t>
            </a:r>
          </a:p>
          <a:p>
            <a:pPr marL="457200" lvl="2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://lists.ausnog.net/mailman/listinfo/</a:t>
            </a:r>
            <a:r>
              <a:rPr lang="en-US" sz="2000" dirty="0" smtClean="0">
                <a:hlinkClick r:id="rId2"/>
              </a:rPr>
              <a:t>ausnog</a:t>
            </a:r>
            <a:endParaRPr lang="en-US" sz="2000" dirty="0" smtClean="0"/>
          </a:p>
          <a:p>
            <a:r>
              <a:rPr lang="en-US" dirty="0" smtClean="0"/>
              <a:t>Has a “long” charter, see web site</a:t>
            </a:r>
          </a:p>
          <a:p>
            <a:pPr lvl="1"/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www.ausnog.net</a:t>
            </a:r>
            <a:endParaRPr lang="en-US" dirty="0" smtClean="0"/>
          </a:p>
          <a:p>
            <a:r>
              <a:rPr lang="en-US" dirty="0" smtClean="0"/>
              <a:t>Reactively </a:t>
            </a:r>
            <a:r>
              <a:rPr lang="en-US" dirty="0" smtClean="0"/>
              <a:t>moderated</a:t>
            </a:r>
          </a:p>
          <a:p>
            <a:r>
              <a:rPr lang="en-US" dirty="0" smtClean="0"/>
              <a:t>Currently over 1100 subscribers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4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Held Annually</a:t>
            </a:r>
          </a:p>
          <a:p>
            <a:r>
              <a:rPr lang="en-US" dirty="0" smtClean="0"/>
              <a:t>In Sydney </a:t>
            </a:r>
            <a:r>
              <a:rPr lang="en-US" dirty="0" smtClean="0"/>
              <a:t>during September</a:t>
            </a:r>
            <a:endParaRPr lang="en-US" dirty="0" smtClean="0"/>
          </a:p>
          <a:p>
            <a:pPr lvl="1"/>
            <a:r>
              <a:rPr lang="en-US" dirty="0" smtClean="0"/>
              <a:t>This year conflicts with SANOG </a:t>
            </a:r>
            <a:r>
              <a:rPr lang="en-US" dirty="0" smtClean="0">
                <a:sym typeface="Wingdings"/>
              </a:rPr>
              <a:t></a:t>
            </a:r>
          </a:p>
          <a:p>
            <a:r>
              <a:rPr lang="en-US" dirty="0" err="1" smtClean="0">
                <a:sym typeface="Wingdings"/>
              </a:rPr>
              <a:t>Organised</a:t>
            </a:r>
            <a:r>
              <a:rPr lang="en-US" dirty="0" smtClean="0">
                <a:sym typeface="Wingdings"/>
              </a:rPr>
              <a:t> by </a:t>
            </a:r>
            <a:r>
              <a:rPr lang="en-US" dirty="0" err="1" smtClean="0">
                <a:sym typeface="Wingdings"/>
              </a:rPr>
              <a:t>AusNOG</a:t>
            </a:r>
            <a:r>
              <a:rPr lang="en-US" dirty="0" smtClean="0">
                <a:sym typeface="Wingdings"/>
              </a:rPr>
              <a:t> Pty Ltd</a:t>
            </a:r>
          </a:p>
          <a:p>
            <a:r>
              <a:rPr lang="en-US" dirty="0" smtClean="0">
                <a:sym typeface="Wingdings"/>
              </a:rPr>
              <a:t>An Event Management company is contracted for event planning &amp; logistics</a:t>
            </a:r>
          </a:p>
          <a:p>
            <a:pPr lvl="1"/>
            <a:r>
              <a:rPr lang="en-US" dirty="0" smtClean="0">
                <a:sym typeface="Wingdings"/>
              </a:rPr>
              <a:t>Note only one of the directors lives in Sydney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8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AusNOG</a:t>
            </a:r>
            <a:r>
              <a:rPr lang="en-US" dirty="0" smtClean="0"/>
              <a:t> Pty Ltd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Australian “Pty Ltd” company</a:t>
            </a:r>
          </a:p>
          <a:p>
            <a:pPr lvl="1"/>
            <a:r>
              <a:rPr lang="en-US" dirty="0" smtClean="0"/>
              <a:t>Allowed it to be created quickly for AusNOG-01</a:t>
            </a:r>
          </a:p>
          <a:p>
            <a:pPr lvl="1"/>
            <a:r>
              <a:rPr lang="en-US" dirty="0" smtClean="0"/>
              <a:t>Could be transformed into a non profit</a:t>
            </a:r>
          </a:p>
          <a:p>
            <a:r>
              <a:rPr lang="en-US" dirty="0" smtClean="0"/>
              <a:t>Needed a company so we could get a bank account, make </a:t>
            </a:r>
            <a:r>
              <a:rPr lang="en-US" dirty="0" smtClean="0"/>
              <a:t>commitments, pay bills, </a:t>
            </a:r>
            <a:r>
              <a:rPr lang="en-US" dirty="0" err="1" smtClean="0"/>
              <a:t>organise</a:t>
            </a:r>
            <a:r>
              <a:rPr lang="en-US" dirty="0" smtClean="0"/>
              <a:t> speakers </a:t>
            </a:r>
            <a:r>
              <a:rPr lang="en-US" dirty="0" smtClean="0"/>
              <a:t>&amp; </a:t>
            </a:r>
            <a:r>
              <a:rPr lang="en-US" dirty="0" smtClean="0"/>
              <a:t>sponsorship, etc.</a:t>
            </a:r>
          </a:p>
          <a:p>
            <a:r>
              <a:rPr lang="en-US" dirty="0" smtClean="0"/>
              <a:t>Has a cash float of approximately $22,000</a:t>
            </a:r>
          </a:p>
          <a:p>
            <a:pPr lvl="1"/>
            <a:r>
              <a:rPr lang="en-US" dirty="0" smtClean="0"/>
              <a:t>Needed to pay early deposits before any registrations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235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Board of Directors</a:t>
            </a:r>
            <a:endParaRPr lang="en-US" dirty="0"/>
          </a:p>
        </p:txBody>
      </p:sp>
      <p:pic>
        <p:nvPicPr>
          <p:cNvPr id="6" name="Picture 5" descr="David Hug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08" y="1600200"/>
            <a:ext cx="1427396" cy="1144460"/>
          </a:xfrm>
          <a:prstGeom prst="rect">
            <a:avLst/>
          </a:prstGeom>
        </p:spPr>
      </p:pic>
      <p:pic>
        <p:nvPicPr>
          <p:cNvPr id="7" name="Picture 6" descr="James Spencel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8" y="4746292"/>
            <a:ext cx="1153012" cy="1122608"/>
          </a:xfrm>
          <a:prstGeom prst="rect">
            <a:avLst/>
          </a:prstGeom>
        </p:spPr>
      </p:pic>
      <p:pic>
        <p:nvPicPr>
          <p:cNvPr id="8" name="Picture 7" descr="Mark Pri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287" y="3925475"/>
            <a:ext cx="934498" cy="1226528"/>
          </a:xfrm>
          <a:prstGeom prst="rect">
            <a:avLst/>
          </a:prstGeom>
        </p:spPr>
      </p:pic>
      <p:pic>
        <p:nvPicPr>
          <p:cNvPr id="9" name="Picture 8" descr="Matthew Moyle-Crof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8" y="3065844"/>
            <a:ext cx="971502" cy="1167749"/>
          </a:xfrm>
          <a:prstGeom prst="rect">
            <a:avLst/>
          </a:prstGeom>
        </p:spPr>
      </p:pic>
      <p:pic>
        <p:nvPicPr>
          <p:cNvPr id="10" name="Picture 9" descr="Terry Manders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182" y="2118258"/>
            <a:ext cx="939603" cy="125280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Hughes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Manderson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Matthew Moyle-Croft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 Prior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Spenceley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Conference </a:t>
            </a:r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</a:t>
            </a:r>
            <a:r>
              <a:rPr lang="en-US" dirty="0" err="1" smtClean="0"/>
              <a:t>programme</a:t>
            </a:r>
            <a:r>
              <a:rPr lang="en-US" dirty="0" smtClean="0"/>
              <a:t> over two days</a:t>
            </a:r>
          </a:p>
          <a:p>
            <a:pPr lvl="1"/>
            <a:r>
              <a:rPr lang="en-US" dirty="0" smtClean="0"/>
              <a:t>Watch for Call for Papers</a:t>
            </a:r>
            <a:r>
              <a:rPr lang="en-US" dirty="0" smtClean="0"/>
              <a:t>!</a:t>
            </a:r>
          </a:p>
          <a:p>
            <a:r>
              <a:rPr lang="en-US" dirty="0" smtClean="0"/>
              <a:t>Mix of domestic and international speakers</a:t>
            </a:r>
          </a:p>
          <a:p>
            <a:r>
              <a:rPr lang="en-US" dirty="0" smtClean="0"/>
              <a:t>Aim to create a mixed </a:t>
            </a:r>
            <a:r>
              <a:rPr lang="en-US" dirty="0" err="1" smtClean="0"/>
              <a:t>programme</a:t>
            </a:r>
            <a:r>
              <a:rPr lang="en-US" dirty="0" smtClean="0"/>
              <a:t> of topics to provide something for everyone</a:t>
            </a:r>
            <a:endParaRPr lang="en-US" dirty="0" smtClean="0"/>
          </a:p>
          <a:p>
            <a:r>
              <a:rPr lang="en-US" dirty="0" smtClean="0"/>
              <a:t>Small collection of loyal sponsors</a:t>
            </a:r>
          </a:p>
          <a:p>
            <a:pPr lvl="1"/>
            <a:r>
              <a:rPr lang="en-US" dirty="0" smtClean="0"/>
              <a:t>Kept sponsor base </a:t>
            </a:r>
            <a:r>
              <a:rPr lang="en-US" dirty="0" smtClean="0"/>
              <a:t>small and reward loyalty</a:t>
            </a:r>
            <a:endParaRPr lang="en-US" dirty="0" smtClean="0"/>
          </a:p>
          <a:p>
            <a:pPr lvl="1"/>
            <a:r>
              <a:rPr lang="en-US" dirty="0" smtClean="0"/>
              <a:t>Resulted in a w</a:t>
            </a:r>
            <a:r>
              <a:rPr lang="en-US" dirty="0" smtClean="0"/>
              <a:t>aiting </a:t>
            </a:r>
            <a:r>
              <a:rPr lang="en-US" dirty="0" smtClean="0"/>
              <a:t>list!</a:t>
            </a:r>
          </a:p>
          <a:p>
            <a:r>
              <a:rPr lang="en-US" dirty="0" smtClean="0"/>
              <a:t>Hotel as a venue</a:t>
            </a:r>
          </a:p>
          <a:p>
            <a:pPr lvl="1"/>
            <a:r>
              <a:rPr lang="en-US" dirty="0" smtClean="0"/>
              <a:t>Close to capacity, sold out last year</a:t>
            </a:r>
          </a:p>
          <a:p>
            <a:pPr lvl="1"/>
            <a:r>
              <a:rPr lang="en-US" dirty="0" smtClean="0"/>
              <a:t>Includes lunches and dinner</a:t>
            </a:r>
          </a:p>
        </p:txBody>
      </p:sp>
    </p:spTree>
    <p:extLst>
      <p:ext uri="{BB962C8B-B14F-4D97-AF65-F5344CB8AC3E}">
        <p14:creationId xmlns:p14="http://schemas.microsoft.com/office/powerpoint/2010/main" val="331731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under the 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</a:t>
            </a:r>
            <a:r>
              <a:rPr lang="en-US" dirty="0" smtClean="0"/>
              <a:t>onference </a:t>
            </a:r>
            <a:r>
              <a:rPr lang="en-US" dirty="0" smtClean="0"/>
              <a:t>costs between $100k and $150k to run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Target size of 180 to 200 </a:t>
            </a:r>
            <a:r>
              <a:rPr lang="en-US" dirty="0" smtClean="0"/>
              <a:t>attendees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Capacity of hotel ballroom in classroom style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Use second ballroom for lunches &amp; foyer for sponsor stands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/>
              <a:t>A</a:t>
            </a:r>
            <a:r>
              <a:rPr lang="en-US" dirty="0" smtClean="0"/>
              <a:t>im </a:t>
            </a:r>
            <a:r>
              <a:rPr lang="en-US" dirty="0" smtClean="0"/>
              <a:t>to cover 50% of costs via </a:t>
            </a:r>
            <a:r>
              <a:rPr lang="en-US" dirty="0" smtClean="0"/>
              <a:t>sponsorship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Target </a:t>
            </a:r>
            <a:r>
              <a:rPr lang="en-US" dirty="0" smtClean="0"/>
              <a:t>ticket price &lt; $500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AusNOG-05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&amp; 16 September 2011</a:t>
            </a:r>
          </a:p>
          <a:p>
            <a:r>
              <a:rPr lang="en-US" dirty="0" smtClean="0"/>
              <a:t>Four Seasons Hotel, Sydney</a:t>
            </a:r>
          </a:p>
          <a:p>
            <a:r>
              <a:rPr lang="en-US" dirty="0" smtClean="0"/>
              <a:t>Further announcements on </a:t>
            </a:r>
            <a:r>
              <a:rPr lang="en-US" dirty="0" err="1" smtClean="0"/>
              <a:t>AusNOG</a:t>
            </a:r>
            <a:r>
              <a:rPr lang="en-US" dirty="0" smtClean="0"/>
              <a:t> mailing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1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4760</TotalTime>
  <Words>360</Words>
  <Application>Microsoft Macintosh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AusNOG</vt:lpstr>
      <vt:lpstr>Agenda</vt:lpstr>
      <vt:lpstr>Mailing List</vt:lpstr>
      <vt:lpstr>Conference</vt:lpstr>
      <vt:lpstr>AusNOG Pty Ltd</vt:lpstr>
      <vt:lpstr>Board of Directors</vt:lpstr>
      <vt:lpstr>Conference Logistics</vt:lpstr>
      <vt:lpstr>A look under the hood</vt:lpstr>
      <vt:lpstr>AusNOG-05</vt:lpstr>
      <vt:lpstr>Web Site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AusNOG</dc:title>
  <dc:creator>Mark Prior</dc:creator>
  <cp:lastModifiedBy>Mark Prior</cp:lastModifiedBy>
  <cp:revision>26</cp:revision>
  <dcterms:created xsi:type="dcterms:W3CDTF">2011-02-12T11:59:14Z</dcterms:created>
  <dcterms:modified xsi:type="dcterms:W3CDTF">2011-02-15T23:30:09Z</dcterms:modified>
</cp:coreProperties>
</file>