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6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84BB-E781-4319-8EC8-541765B151E8}" type="datetimeFigureOut">
              <a:rPr kumimoji="1" lang="ja-JP" altLang="en-US" smtClean="0"/>
              <a:t>2009/2/22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69F-E906-4847-88CC-9B72B1CA12B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84BB-E781-4319-8EC8-541765B151E8}" type="datetimeFigureOut">
              <a:rPr kumimoji="1" lang="ja-JP" altLang="en-US" smtClean="0"/>
              <a:t>2009/2/22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69F-E906-4847-88CC-9B72B1CA12B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84BB-E781-4319-8EC8-541765B151E8}" type="datetimeFigureOut">
              <a:rPr kumimoji="1" lang="ja-JP" altLang="en-US" smtClean="0"/>
              <a:t>2009/2/22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69F-E906-4847-88CC-9B72B1CA12B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84BB-E781-4319-8EC8-541765B151E8}" type="datetimeFigureOut">
              <a:rPr kumimoji="1" lang="ja-JP" altLang="en-US" smtClean="0"/>
              <a:t>2009/2/22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69F-E906-4847-88CC-9B72B1CA12B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84BB-E781-4319-8EC8-541765B151E8}" type="datetimeFigureOut">
              <a:rPr kumimoji="1" lang="ja-JP" altLang="en-US" smtClean="0"/>
              <a:t>2009/2/22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69F-E906-4847-88CC-9B72B1CA12B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84BB-E781-4319-8EC8-541765B151E8}" type="datetimeFigureOut">
              <a:rPr kumimoji="1" lang="ja-JP" altLang="en-US" smtClean="0"/>
              <a:t>2009/2/22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69F-E906-4847-88CC-9B72B1CA12B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84BB-E781-4319-8EC8-541765B151E8}" type="datetimeFigureOut">
              <a:rPr kumimoji="1" lang="ja-JP" altLang="en-US" smtClean="0"/>
              <a:t>2009/2/22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69F-E906-4847-88CC-9B72B1CA12B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84BB-E781-4319-8EC8-541765B151E8}" type="datetimeFigureOut">
              <a:rPr kumimoji="1" lang="ja-JP" altLang="en-US" smtClean="0"/>
              <a:t>2009/2/22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69F-E906-4847-88CC-9B72B1CA12B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84BB-E781-4319-8EC8-541765B151E8}" type="datetimeFigureOut">
              <a:rPr kumimoji="1" lang="ja-JP" altLang="en-US" smtClean="0"/>
              <a:t>2009/2/22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69F-E906-4847-88CC-9B72B1CA12B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84BB-E781-4319-8EC8-541765B151E8}" type="datetimeFigureOut">
              <a:rPr kumimoji="1" lang="ja-JP" altLang="en-US" smtClean="0"/>
              <a:t>2009/2/22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69F-E906-4847-88CC-9B72B1CA12B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84BB-E781-4319-8EC8-541765B151E8}" type="datetimeFigureOut">
              <a:rPr kumimoji="1" lang="ja-JP" altLang="en-US" smtClean="0"/>
              <a:t>2009/2/22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EC69F-E906-4847-88CC-9B72B1CA12B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F84BB-E781-4319-8EC8-541765B151E8}" type="datetimeFigureOut">
              <a:rPr kumimoji="1" lang="ja-JP" altLang="en-US" smtClean="0"/>
              <a:t>2009/2/22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EC69F-E906-4847-88CC-9B72B1CA12B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ABS </a:t>
            </a:r>
            <a:r>
              <a:rPr lang="en-US" altLang="ja-JP" dirty="0" smtClean="0"/>
              <a:t>and others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Toru Takahashi</a:t>
            </a:r>
          </a:p>
          <a:p>
            <a:r>
              <a:rPr kumimoji="1" lang="en-US" altLang="ja-JP" dirty="0" err="1" smtClean="0"/>
              <a:t>IAjapan</a:t>
            </a:r>
            <a:r>
              <a:rPr kumimoji="1" lang="en-US" altLang="ja-JP" dirty="0" smtClean="0"/>
              <a:t> </a:t>
            </a:r>
          </a:p>
          <a:p>
            <a:r>
              <a:rPr kumimoji="1" lang="en-US" altLang="ja-JP" dirty="0" smtClean="0"/>
              <a:t>2009 0222</a:t>
            </a:r>
          </a:p>
          <a:p>
            <a:r>
              <a:rPr lang="en-US" altLang="ja-JP" dirty="0" smtClean="0"/>
              <a:t>AP*Retreat at APRICOT 2009 Manila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Why we could not continue ABS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We became very busy from September</a:t>
            </a:r>
          </a:p>
          <a:p>
            <a:r>
              <a:rPr lang="en-US" altLang="ja-JP" dirty="0" smtClean="0"/>
              <a:t>Because of Economic situation hits companies</a:t>
            </a:r>
          </a:p>
          <a:p>
            <a:r>
              <a:rPr kumimoji="1" lang="en-US" altLang="ja-JP" dirty="0" smtClean="0"/>
              <a:t>And committee members are changing </a:t>
            </a:r>
          </a:p>
          <a:p>
            <a:r>
              <a:rPr lang="en-US" altLang="ja-JP" dirty="0" smtClean="0"/>
              <a:t>No response</a:t>
            </a:r>
          </a:p>
          <a:p>
            <a:r>
              <a:rPr kumimoji="1" lang="en-US" altLang="ja-JP" dirty="0" smtClean="0"/>
              <a:t>Need new chairs</a:t>
            </a:r>
          </a:p>
          <a:p>
            <a:r>
              <a:rPr lang="en-US" altLang="ja-JP" dirty="0" err="1" smtClean="0"/>
              <a:t>Kilnam</a:t>
            </a:r>
            <a:r>
              <a:rPr lang="en-US" altLang="ja-JP" dirty="0" smtClean="0"/>
              <a:t> Chon, </a:t>
            </a:r>
            <a:r>
              <a:rPr lang="en-US" altLang="ja-JP" dirty="0" err="1" smtClean="0"/>
              <a:t>Jamping</a:t>
            </a:r>
            <a:r>
              <a:rPr lang="en-US" altLang="ja-JP" dirty="0" smtClean="0"/>
              <a:t> Wu and Takahashi from CJK</a:t>
            </a:r>
          </a:p>
          <a:p>
            <a:r>
              <a:rPr kumimoji="1" lang="en-US" altLang="ja-JP" dirty="0" smtClean="0"/>
              <a:t>ABS should be handled by new members</a:t>
            </a:r>
          </a:p>
          <a:p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My apology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 am sorry I could not have good contact with chairs</a:t>
            </a:r>
            <a:r>
              <a:rPr lang="ja-JP" altLang="en-US" dirty="0"/>
              <a:t> </a:t>
            </a:r>
            <a:r>
              <a:rPr lang="en-US" altLang="ja-JP" dirty="0" smtClean="0"/>
              <a:t>of ABS</a:t>
            </a:r>
            <a:endParaRPr kumimoji="1" lang="en-US" altLang="ja-JP" dirty="0" smtClean="0"/>
          </a:p>
          <a:p>
            <a:r>
              <a:rPr lang="en-US" altLang="ja-JP" dirty="0" smtClean="0"/>
              <a:t>I am busy also :</a:t>
            </a:r>
            <a:r>
              <a:rPr kumimoji="1" lang="en-US" altLang="ja-JP" dirty="0" smtClean="0"/>
              <a:t> IPv6 promotion and for exhaustion of IPv4, </a:t>
            </a:r>
            <a:r>
              <a:rPr kumimoji="1" lang="en-US" altLang="ja-JP" dirty="0" err="1" smtClean="0"/>
              <a:t>ccTLD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“</a:t>
            </a:r>
            <a:r>
              <a:rPr kumimoji="1" lang="en-US" altLang="ja-JP" dirty="0" smtClean="0"/>
              <a:t>dot</a:t>
            </a:r>
            <a:r>
              <a:rPr kumimoji="1" lang="ja-JP" altLang="en-US" dirty="0" smtClean="0"/>
              <a:t>　日本”</a:t>
            </a:r>
            <a:r>
              <a:rPr kumimoji="1" lang="en-US" altLang="ja-JP" dirty="0" smtClean="0"/>
              <a:t>issue</a:t>
            </a:r>
          </a:p>
          <a:p>
            <a:r>
              <a:rPr lang="en-US" altLang="ja-JP" dirty="0"/>
              <a:t>Anti-Spam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Anti-Spam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There are big changes in Japan</a:t>
            </a:r>
          </a:p>
          <a:p>
            <a:r>
              <a:rPr lang="en-US" altLang="ja-JP" dirty="0" smtClean="0"/>
              <a:t>Adopt OPT-IN</a:t>
            </a:r>
          </a:p>
          <a:p>
            <a:r>
              <a:rPr kumimoji="1" lang="en-US" altLang="ja-JP" dirty="0" smtClean="0"/>
              <a:t>Heavy penalty up to 30,000,000 yen</a:t>
            </a:r>
          </a:p>
          <a:p>
            <a:r>
              <a:rPr lang="en-US" altLang="ja-JP" dirty="0" smtClean="0"/>
              <a:t>Anti-spam council formed with many bodies especially Consumer, Mothers</a:t>
            </a:r>
          </a:p>
          <a:p>
            <a:r>
              <a:rPr kumimoji="1" lang="en-US" altLang="ja-JP" dirty="0" smtClean="0"/>
              <a:t>To prevent abuse of cellular phone by children</a:t>
            </a:r>
          </a:p>
          <a:p>
            <a:r>
              <a:rPr lang="en-US" altLang="ja-JP" dirty="0" smtClean="0"/>
              <a:t>Spam email from abroad; #1 China</a:t>
            </a:r>
          </a:p>
          <a:p>
            <a:r>
              <a:rPr lang="en-US" altLang="ja-JP" dirty="0" smtClean="0"/>
              <a:t>Will have meeting Beijing in March  with delegate of EU, China(ISC) and Japan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Need new Organization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For anti-spam,  there should be</a:t>
            </a:r>
          </a:p>
          <a:p>
            <a:r>
              <a:rPr lang="en-US" altLang="ja-JP" dirty="0" smtClean="0"/>
              <a:t>APCAUSE is not active</a:t>
            </a:r>
          </a:p>
          <a:p>
            <a:r>
              <a:rPr kumimoji="1" lang="en-US" altLang="ja-JP" dirty="0" smtClean="0"/>
              <a:t>After Beijing meeting we will make a proposal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165</Words>
  <Application>Microsoft Office PowerPoint</Application>
  <PresentationFormat>画面に合わせる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ABS and others</vt:lpstr>
      <vt:lpstr>Why we could not continue ABS</vt:lpstr>
      <vt:lpstr>My apology</vt:lpstr>
      <vt:lpstr>Anti-Spam</vt:lpstr>
      <vt:lpstr>Need new Organization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 and others</dc:title>
  <dc:creator>Toru Takahashi</dc:creator>
  <cp:lastModifiedBy>Toru Takahashi</cp:lastModifiedBy>
  <cp:revision>1</cp:revision>
  <dcterms:created xsi:type="dcterms:W3CDTF">2009-02-21T20:31:40Z</dcterms:created>
  <dcterms:modified xsi:type="dcterms:W3CDTF">2009-02-21T21:34:56Z</dcterms:modified>
</cp:coreProperties>
</file>